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9455F8-6CD0-4B73-ADDC-F6135B7776D4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6AA2BE-FD07-47AA-87D0-07E0D0989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2A13-D0A1-44B4-AF78-4A5E545D1B8C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4198-0B9E-42DA-BD2B-16BDD88BA1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40C17-057D-4838-BD70-D8B0DBBBB0DA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2A3B6-7F82-47CB-A000-EE27D613E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F679E-BD70-43B2-A5B0-53DBFA3F165F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BE58A-3593-43CE-8D24-88575930D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A3BEEE-3621-4922-B308-EB46F78C634E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DCE8A6-252B-4C2F-8927-A94831DE97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EA8FB-C615-47B7-9254-F87D44A8E1A5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17673-D4FF-430C-A39E-E29832B17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F46D51-A61D-49E2-8966-ADC0BE622499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0DF9B9-BB48-4F58-B50E-A5C0EA1392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17A9-9D4F-4FA9-9436-1B8F3B54017C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62CF8-4E0B-4ABA-8BF2-3CCE6690D4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9F0CC2-720C-4F4A-9FFB-ED51585D5CE4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A18BE1-5EE0-476B-A40B-7A58BFD9BD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65EE5B-44C8-47E4-A81C-F05FAC0632EB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DC538A-5225-4F2D-807E-4D68478933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A15F5A-9B08-4A9D-AC35-81E9BC6BFA5E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B3EB6F-CF82-4BFD-900C-FCF93DB99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C5D3469-2D9E-4C80-8809-5597377B5605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CF08C054-BF51-43E9-A843-2950E0DAF2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5" r:id="rId2"/>
    <p:sldLayoutId id="2147483781" r:id="rId3"/>
    <p:sldLayoutId id="2147483776" r:id="rId4"/>
    <p:sldLayoutId id="2147483782" r:id="rId5"/>
    <p:sldLayoutId id="2147483777" r:id="rId6"/>
    <p:sldLayoutId id="2147483783" r:id="rId7"/>
    <p:sldLayoutId id="2147483784" r:id="rId8"/>
    <p:sldLayoutId id="2147483785" r:id="rId9"/>
    <p:sldLayoutId id="2147483778" r:id="rId10"/>
    <p:sldLayoutId id="2147483779" r:id="rId11"/>
  </p:sldLayoutIdLst>
  <p:transition spd="slow">
    <p:pull dir="l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katrinki.ru/_ph/17/2/165445843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katrinki.ru/_ph/17/2/344931188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katrinki.ru/_ph/17/2/943653535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katrinki.ru/_ph/17/2/66715686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homestead.narod.ru/image/lovelybaby/26112006/GL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600" y="914400"/>
            <a:ext cx="6781800" cy="3733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0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Белгородская специальная (коррекционная) общеобразовательная школа-интернат № 26 </a:t>
            </a:r>
            <a:r>
              <a:rPr lang="en-US" sz="20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ru-RU" sz="20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вида</a:t>
            </a:r>
            <a:br>
              <a:rPr lang="ru-RU" sz="20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Права, обязанности несовершеннолетних</a:t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составила Андреева И.В.</a:t>
            </a:r>
            <a:br>
              <a:rPr lang="ru-RU" sz="2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2013 </a:t>
            </a:r>
            <a:r>
              <a:rPr lang="ru-RU" sz="20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</a:t>
            </a:r>
            <a:endParaRPr lang="ru-RU" sz="4000" i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8196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pSp>
        <p:nvGrpSpPr>
          <p:cNvPr id="8197" name="Group 5"/>
          <p:cNvGrpSpPr>
            <a:grpSpLocks noChangeAspect="1"/>
          </p:cNvGrpSpPr>
          <p:nvPr/>
        </p:nvGrpSpPr>
        <p:grpSpPr bwMode="auto">
          <a:xfrm>
            <a:off x="990600" y="2667000"/>
            <a:ext cx="3352800" cy="2971800"/>
            <a:chOff x="2279" y="2068"/>
            <a:chExt cx="1380" cy="1436"/>
          </a:xfrm>
        </p:grpSpPr>
        <p:sp>
          <p:nvSpPr>
            <p:cNvPr id="8199" name="AutoShape 46"/>
            <p:cNvSpPr>
              <a:spLocks noChangeAspect="1" noChangeArrowheads="1" noTextEdit="1"/>
            </p:cNvSpPr>
            <p:nvPr/>
          </p:nvSpPr>
          <p:spPr bwMode="auto">
            <a:xfrm>
              <a:off x="2279" y="2068"/>
              <a:ext cx="1380" cy="1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0" name="Freeform 45"/>
            <p:cNvSpPr>
              <a:spLocks/>
            </p:cNvSpPr>
            <p:nvPr/>
          </p:nvSpPr>
          <p:spPr bwMode="auto">
            <a:xfrm flipH="1">
              <a:off x="2487" y="2792"/>
              <a:ext cx="1156" cy="695"/>
            </a:xfrm>
            <a:custGeom>
              <a:avLst/>
              <a:gdLst>
                <a:gd name="T0" fmla="*/ 110 w 1663"/>
                <a:gd name="T1" fmla="*/ 0 h 994"/>
                <a:gd name="T2" fmla="*/ 90 w 1663"/>
                <a:gd name="T3" fmla="*/ 10 h 994"/>
                <a:gd name="T4" fmla="*/ 69 w 1663"/>
                <a:gd name="T5" fmla="*/ 17 h 994"/>
                <a:gd name="T6" fmla="*/ 44 w 1663"/>
                <a:gd name="T7" fmla="*/ 19 h 994"/>
                <a:gd name="T8" fmla="*/ 26 w 1663"/>
                <a:gd name="T9" fmla="*/ 19 h 994"/>
                <a:gd name="T10" fmla="*/ 29 w 1663"/>
                <a:gd name="T11" fmla="*/ 32 h 994"/>
                <a:gd name="T12" fmla="*/ 13 w 1663"/>
                <a:gd name="T13" fmla="*/ 36 h 994"/>
                <a:gd name="T14" fmla="*/ 23 w 1663"/>
                <a:gd name="T15" fmla="*/ 50 h 994"/>
                <a:gd name="T16" fmla="*/ 2 w 1663"/>
                <a:gd name="T17" fmla="*/ 55 h 994"/>
                <a:gd name="T18" fmla="*/ 22 w 1663"/>
                <a:gd name="T19" fmla="*/ 67 h 994"/>
                <a:gd name="T20" fmla="*/ 0 w 1663"/>
                <a:gd name="T21" fmla="*/ 72 h 994"/>
                <a:gd name="T22" fmla="*/ 26 w 1663"/>
                <a:gd name="T23" fmla="*/ 83 h 994"/>
                <a:gd name="T24" fmla="*/ 54 w 1663"/>
                <a:gd name="T25" fmla="*/ 95 h 994"/>
                <a:gd name="T26" fmla="*/ 83 w 1663"/>
                <a:gd name="T27" fmla="*/ 106 h 994"/>
                <a:gd name="T28" fmla="*/ 108 w 1663"/>
                <a:gd name="T29" fmla="*/ 125 h 994"/>
                <a:gd name="T30" fmla="*/ 117 w 1663"/>
                <a:gd name="T31" fmla="*/ 131 h 994"/>
                <a:gd name="T32" fmla="*/ 132 w 1663"/>
                <a:gd name="T33" fmla="*/ 133 h 994"/>
                <a:gd name="T34" fmla="*/ 149 w 1663"/>
                <a:gd name="T35" fmla="*/ 136 h 994"/>
                <a:gd name="T36" fmla="*/ 168 w 1663"/>
                <a:gd name="T37" fmla="*/ 142 h 994"/>
                <a:gd name="T38" fmla="*/ 206 w 1663"/>
                <a:gd name="T39" fmla="*/ 159 h 994"/>
                <a:gd name="T40" fmla="*/ 229 w 1663"/>
                <a:gd name="T41" fmla="*/ 165 h 994"/>
                <a:gd name="T42" fmla="*/ 253 w 1663"/>
                <a:gd name="T43" fmla="*/ 166 h 994"/>
                <a:gd name="T44" fmla="*/ 270 w 1663"/>
                <a:gd name="T45" fmla="*/ 82 h 994"/>
                <a:gd name="T46" fmla="*/ 210 w 1663"/>
                <a:gd name="T47" fmla="*/ 50 h 994"/>
                <a:gd name="T48" fmla="*/ 121 w 1663"/>
                <a:gd name="T49" fmla="*/ 22 h 994"/>
                <a:gd name="T50" fmla="*/ 112 w 1663"/>
                <a:gd name="T51" fmla="*/ 10 h 994"/>
                <a:gd name="T52" fmla="*/ 110 w 1663"/>
                <a:gd name="T53" fmla="*/ 0 h 994"/>
                <a:gd name="T54" fmla="*/ 110 w 1663"/>
                <a:gd name="T55" fmla="*/ 0 h 994"/>
                <a:gd name="T56" fmla="*/ 110 w 1663"/>
                <a:gd name="T57" fmla="*/ 0 h 99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63"/>
                <a:gd name="T88" fmla="*/ 0 h 994"/>
                <a:gd name="T89" fmla="*/ 1663 w 1663"/>
                <a:gd name="T90" fmla="*/ 994 h 99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63" h="994">
                  <a:moveTo>
                    <a:pt x="674" y="0"/>
                  </a:moveTo>
                  <a:lnTo>
                    <a:pt x="554" y="65"/>
                  </a:lnTo>
                  <a:lnTo>
                    <a:pt x="425" y="105"/>
                  </a:lnTo>
                  <a:lnTo>
                    <a:pt x="273" y="112"/>
                  </a:lnTo>
                  <a:lnTo>
                    <a:pt x="157" y="112"/>
                  </a:lnTo>
                  <a:lnTo>
                    <a:pt x="179" y="195"/>
                  </a:lnTo>
                  <a:lnTo>
                    <a:pt x="82" y="218"/>
                  </a:lnTo>
                  <a:lnTo>
                    <a:pt x="141" y="299"/>
                  </a:lnTo>
                  <a:lnTo>
                    <a:pt x="13" y="331"/>
                  </a:lnTo>
                  <a:lnTo>
                    <a:pt x="130" y="404"/>
                  </a:lnTo>
                  <a:lnTo>
                    <a:pt x="0" y="432"/>
                  </a:lnTo>
                  <a:lnTo>
                    <a:pt x="160" y="498"/>
                  </a:lnTo>
                  <a:lnTo>
                    <a:pt x="332" y="569"/>
                  </a:lnTo>
                  <a:lnTo>
                    <a:pt x="515" y="638"/>
                  </a:lnTo>
                  <a:lnTo>
                    <a:pt x="666" y="748"/>
                  </a:lnTo>
                  <a:lnTo>
                    <a:pt x="722" y="783"/>
                  </a:lnTo>
                  <a:lnTo>
                    <a:pt x="814" y="795"/>
                  </a:lnTo>
                  <a:lnTo>
                    <a:pt x="916" y="814"/>
                  </a:lnTo>
                  <a:lnTo>
                    <a:pt x="1033" y="849"/>
                  </a:lnTo>
                  <a:lnTo>
                    <a:pt x="1270" y="950"/>
                  </a:lnTo>
                  <a:lnTo>
                    <a:pt x="1415" y="989"/>
                  </a:lnTo>
                  <a:lnTo>
                    <a:pt x="1558" y="994"/>
                  </a:lnTo>
                  <a:lnTo>
                    <a:pt x="1663" y="491"/>
                  </a:lnTo>
                  <a:lnTo>
                    <a:pt x="1293" y="303"/>
                  </a:lnTo>
                  <a:lnTo>
                    <a:pt x="745" y="132"/>
                  </a:lnTo>
                  <a:lnTo>
                    <a:pt x="686" y="63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1" name="Freeform 44"/>
            <p:cNvSpPr>
              <a:spLocks/>
            </p:cNvSpPr>
            <p:nvPr/>
          </p:nvSpPr>
          <p:spPr bwMode="auto">
            <a:xfrm flipH="1">
              <a:off x="2397" y="2074"/>
              <a:ext cx="423" cy="354"/>
            </a:xfrm>
            <a:custGeom>
              <a:avLst/>
              <a:gdLst>
                <a:gd name="T0" fmla="*/ 22 w 606"/>
                <a:gd name="T1" fmla="*/ 63 h 506"/>
                <a:gd name="T2" fmla="*/ 5 w 606"/>
                <a:gd name="T3" fmla="*/ 37 h 506"/>
                <a:gd name="T4" fmla="*/ 0 w 606"/>
                <a:gd name="T5" fmla="*/ 17 h 506"/>
                <a:gd name="T6" fmla="*/ 7 w 606"/>
                <a:gd name="T7" fmla="*/ 17 h 506"/>
                <a:gd name="T8" fmla="*/ 13 w 606"/>
                <a:gd name="T9" fmla="*/ 26 h 506"/>
                <a:gd name="T10" fmla="*/ 20 w 606"/>
                <a:gd name="T11" fmla="*/ 1 h 506"/>
                <a:gd name="T12" fmla="*/ 27 w 606"/>
                <a:gd name="T13" fmla="*/ 0 h 506"/>
                <a:gd name="T14" fmla="*/ 23 w 606"/>
                <a:gd name="T15" fmla="*/ 27 h 506"/>
                <a:gd name="T16" fmla="*/ 27 w 606"/>
                <a:gd name="T17" fmla="*/ 45 h 506"/>
                <a:gd name="T18" fmla="*/ 33 w 606"/>
                <a:gd name="T19" fmla="*/ 17 h 506"/>
                <a:gd name="T20" fmla="*/ 38 w 606"/>
                <a:gd name="T21" fmla="*/ 12 h 506"/>
                <a:gd name="T22" fmla="*/ 45 w 606"/>
                <a:gd name="T23" fmla="*/ 14 h 506"/>
                <a:gd name="T24" fmla="*/ 36 w 606"/>
                <a:gd name="T25" fmla="*/ 41 h 506"/>
                <a:gd name="T26" fmla="*/ 46 w 606"/>
                <a:gd name="T27" fmla="*/ 25 h 506"/>
                <a:gd name="T28" fmla="*/ 50 w 606"/>
                <a:gd name="T29" fmla="*/ 39 h 506"/>
                <a:gd name="T30" fmla="*/ 57 w 606"/>
                <a:gd name="T31" fmla="*/ 34 h 506"/>
                <a:gd name="T32" fmla="*/ 66 w 606"/>
                <a:gd name="T33" fmla="*/ 38 h 506"/>
                <a:gd name="T34" fmla="*/ 74 w 606"/>
                <a:gd name="T35" fmla="*/ 35 h 506"/>
                <a:gd name="T36" fmla="*/ 82 w 606"/>
                <a:gd name="T37" fmla="*/ 40 h 506"/>
                <a:gd name="T38" fmla="*/ 88 w 606"/>
                <a:gd name="T39" fmla="*/ 38 h 506"/>
                <a:gd name="T40" fmla="*/ 95 w 606"/>
                <a:gd name="T41" fmla="*/ 43 h 506"/>
                <a:gd name="T42" fmla="*/ 96 w 606"/>
                <a:gd name="T43" fmla="*/ 58 h 506"/>
                <a:gd name="T44" fmla="*/ 101 w 606"/>
                <a:gd name="T45" fmla="*/ 63 h 506"/>
                <a:gd name="T46" fmla="*/ 93 w 606"/>
                <a:gd name="T47" fmla="*/ 78 h 506"/>
                <a:gd name="T48" fmla="*/ 83 w 606"/>
                <a:gd name="T49" fmla="*/ 84 h 506"/>
                <a:gd name="T50" fmla="*/ 73 w 606"/>
                <a:gd name="T51" fmla="*/ 85 h 506"/>
                <a:gd name="T52" fmla="*/ 22 w 606"/>
                <a:gd name="T53" fmla="*/ 63 h 506"/>
                <a:gd name="T54" fmla="*/ 22 w 606"/>
                <a:gd name="T55" fmla="*/ 63 h 506"/>
                <a:gd name="T56" fmla="*/ 22 w 606"/>
                <a:gd name="T57" fmla="*/ 63 h 50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6"/>
                <a:gd name="T88" fmla="*/ 0 h 506"/>
                <a:gd name="T89" fmla="*/ 606 w 606"/>
                <a:gd name="T90" fmla="*/ 506 h 50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6" h="506">
                  <a:moveTo>
                    <a:pt x="136" y="377"/>
                  </a:moveTo>
                  <a:lnTo>
                    <a:pt x="30" y="221"/>
                  </a:lnTo>
                  <a:lnTo>
                    <a:pt x="0" y="97"/>
                  </a:lnTo>
                  <a:lnTo>
                    <a:pt x="45" y="97"/>
                  </a:lnTo>
                  <a:lnTo>
                    <a:pt x="77" y="155"/>
                  </a:lnTo>
                  <a:lnTo>
                    <a:pt x="120" y="3"/>
                  </a:lnTo>
                  <a:lnTo>
                    <a:pt x="158" y="0"/>
                  </a:lnTo>
                  <a:lnTo>
                    <a:pt x="140" y="162"/>
                  </a:lnTo>
                  <a:lnTo>
                    <a:pt x="162" y="268"/>
                  </a:lnTo>
                  <a:lnTo>
                    <a:pt x="202" y="97"/>
                  </a:lnTo>
                  <a:lnTo>
                    <a:pt x="230" y="69"/>
                  </a:lnTo>
                  <a:lnTo>
                    <a:pt x="268" y="85"/>
                  </a:lnTo>
                  <a:lnTo>
                    <a:pt x="217" y="240"/>
                  </a:lnTo>
                  <a:lnTo>
                    <a:pt x="275" y="151"/>
                  </a:lnTo>
                  <a:lnTo>
                    <a:pt x="304" y="233"/>
                  </a:lnTo>
                  <a:lnTo>
                    <a:pt x="341" y="202"/>
                  </a:lnTo>
                  <a:lnTo>
                    <a:pt x="401" y="224"/>
                  </a:lnTo>
                  <a:lnTo>
                    <a:pt x="447" y="206"/>
                  </a:lnTo>
                  <a:lnTo>
                    <a:pt x="493" y="237"/>
                  </a:lnTo>
                  <a:lnTo>
                    <a:pt x="532" y="224"/>
                  </a:lnTo>
                  <a:lnTo>
                    <a:pt x="571" y="260"/>
                  </a:lnTo>
                  <a:lnTo>
                    <a:pt x="583" y="346"/>
                  </a:lnTo>
                  <a:lnTo>
                    <a:pt x="606" y="377"/>
                  </a:lnTo>
                  <a:lnTo>
                    <a:pt x="560" y="463"/>
                  </a:lnTo>
                  <a:lnTo>
                    <a:pt x="498" y="502"/>
                  </a:lnTo>
                  <a:lnTo>
                    <a:pt x="443" y="506"/>
                  </a:lnTo>
                  <a:lnTo>
                    <a:pt x="136" y="377"/>
                  </a:lnTo>
                  <a:close/>
                </a:path>
              </a:pathLst>
            </a:custGeom>
            <a:solidFill>
              <a:srgbClr val="EBA1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2" name="Freeform 43"/>
            <p:cNvSpPr>
              <a:spLocks/>
            </p:cNvSpPr>
            <p:nvPr/>
          </p:nvSpPr>
          <p:spPr bwMode="auto">
            <a:xfrm flipH="1">
              <a:off x="2560" y="2819"/>
              <a:ext cx="546" cy="685"/>
            </a:xfrm>
            <a:custGeom>
              <a:avLst/>
              <a:gdLst>
                <a:gd name="T0" fmla="*/ 30 w 787"/>
                <a:gd name="T1" fmla="*/ 0 h 354"/>
                <a:gd name="T2" fmla="*/ 0 w 787"/>
                <a:gd name="T3" fmla="*/ 2955 h 354"/>
                <a:gd name="T4" fmla="*/ 15 w 787"/>
                <a:gd name="T5" fmla="*/ 4853 h 354"/>
                <a:gd name="T6" fmla="*/ 30 w 787"/>
                <a:gd name="T7" fmla="*/ 6564 h 354"/>
                <a:gd name="T8" fmla="*/ 37 w 787"/>
                <a:gd name="T9" fmla="*/ 8470 h 354"/>
                <a:gd name="T10" fmla="*/ 39 w 787"/>
                <a:gd name="T11" fmla="*/ 9600 h 354"/>
                <a:gd name="T12" fmla="*/ 59 w 787"/>
                <a:gd name="T13" fmla="*/ 8563 h 354"/>
                <a:gd name="T14" fmla="*/ 78 w 787"/>
                <a:gd name="T15" fmla="*/ 8470 h 354"/>
                <a:gd name="T16" fmla="*/ 94 w 787"/>
                <a:gd name="T17" fmla="*/ 8650 h 354"/>
                <a:gd name="T18" fmla="*/ 126 w 787"/>
                <a:gd name="T19" fmla="*/ 6867 h 354"/>
                <a:gd name="T20" fmla="*/ 103 w 787"/>
                <a:gd name="T21" fmla="*/ 3984 h 354"/>
                <a:gd name="T22" fmla="*/ 30 w 787"/>
                <a:gd name="T23" fmla="*/ 0 h 354"/>
                <a:gd name="T24" fmla="*/ 30 w 787"/>
                <a:gd name="T25" fmla="*/ 0 h 354"/>
                <a:gd name="T26" fmla="*/ 30 w 787"/>
                <a:gd name="T27" fmla="*/ 0 h 3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87"/>
                <a:gd name="T43" fmla="*/ 0 h 354"/>
                <a:gd name="T44" fmla="*/ 787 w 787"/>
                <a:gd name="T45" fmla="*/ 354 h 35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87" h="354">
                  <a:moveTo>
                    <a:pt x="187" y="0"/>
                  </a:moveTo>
                  <a:lnTo>
                    <a:pt x="0" y="109"/>
                  </a:lnTo>
                  <a:lnTo>
                    <a:pt x="94" y="179"/>
                  </a:lnTo>
                  <a:lnTo>
                    <a:pt x="187" y="242"/>
                  </a:lnTo>
                  <a:lnTo>
                    <a:pt x="234" y="312"/>
                  </a:lnTo>
                  <a:lnTo>
                    <a:pt x="239" y="354"/>
                  </a:lnTo>
                  <a:lnTo>
                    <a:pt x="366" y="316"/>
                  </a:lnTo>
                  <a:lnTo>
                    <a:pt x="483" y="312"/>
                  </a:lnTo>
                  <a:lnTo>
                    <a:pt x="585" y="319"/>
                  </a:lnTo>
                  <a:lnTo>
                    <a:pt x="787" y="253"/>
                  </a:lnTo>
                  <a:lnTo>
                    <a:pt x="644" y="147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CEF0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3" name="Freeform 42"/>
            <p:cNvSpPr>
              <a:spLocks/>
            </p:cNvSpPr>
            <p:nvPr/>
          </p:nvSpPr>
          <p:spPr bwMode="auto">
            <a:xfrm flipH="1">
              <a:off x="2718" y="3202"/>
              <a:ext cx="102" cy="112"/>
            </a:xfrm>
            <a:custGeom>
              <a:avLst/>
              <a:gdLst>
                <a:gd name="T0" fmla="*/ 9 w 146"/>
                <a:gd name="T1" fmla="*/ 1 h 159"/>
                <a:gd name="T2" fmla="*/ 0 w 146"/>
                <a:gd name="T3" fmla="*/ 27 h 159"/>
                <a:gd name="T4" fmla="*/ 24 w 146"/>
                <a:gd name="T5" fmla="*/ 16 h 159"/>
                <a:gd name="T6" fmla="*/ 20 w 146"/>
                <a:gd name="T7" fmla="*/ 0 h 159"/>
                <a:gd name="T8" fmla="*/ 9 w 146"/>
                <a:gd name="T9" fmla="*/ 1 h 159"/>
                <a:gd name="T10" fmla="*/ 9 w 146"/>
                <a:gd name="T11" fmla="*/ 1 h 159"/>
                <a:gd name="T12" fmla="*/ 9 w 146"/>
                <a:gd name="T13" fmla="*/ 1 h 1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6"/>
                <a:gd name="T22" fmla="*/ 0 h 159"/>
                <a:gd name="T23" fmla="*/ 146 w 146"/>
                <a:gd name="T24" fmla="*/ 159 h 15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6" h="159">
                  <a:moveTo>
                    <a:pt x="54" y="7"/>
                  </a:moveTo>
                  <a:lnTo>
                    <a:pt x="0" y="159"/>
                  </a:lnTo>
                  <a:lnTo>
                    <a:pt x="146" y="93"/>
                  </a:lnTo>
                  <a:lnTo>
                    <a:pt x="120" y="0"/>
                  </a:lnTo>
                  <a:lnTo>
                    <a:pt x="54" y="7"/>
                  </a:lnTo>
                  <a:close/>
                </a:path>
              </a:pathLst>
            </a:custGeom>
            <a:solidFill>
              <a:srgbClr val="F2D8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4" name="Freeform 41"/>
            <p:cNvSpPr>
              <a:spLocks/>
            </p:cNvSpPr>
            <p:nvPr/>
          </p:nvSpPr>
          <p:spPr bwMode="auto">
            <a:xfrm flipH="1">
              <a:off x="2422" y="2879"/>
              <a:ext cx="355" cy="376"/>
            </a:xfrm>
            <a:custGeom>
              <a:avLst/>
              <a:gdLst>
                <a:gd name="T0" fmla="*/ 69 w 510"/>
                <a:gd name="T1" fmla="*/ 0 h 539"/>
                <a:gd name="T2" fmla="*/ 44 w 510"/>
                <a:gd name="T3" fmla="*/ 23 h 539"/>
                <a:gd name="T4" fmla="*/ 24 w 510"/>
                <a:gd name="T5" fmla="*/ 43 h 539"/>
                <a:gd name="T6" fmla="*/ 0 w 510"/>
                <a:gd name="T7" fmla="*/ 77 h 539"/>
                <a:gd name="T8" fmla="*/ 6 w 510"/>
                <a:gd name="T9" fmla="*/ 80 h 539"/>
                <a:gd name="T10" fmla="*/ 13 w 510"/>
                <a:gd name="T11" fmla="*/ 89 h 539"/>
                <a:gd name="T12" fmla="*/ 29 w 510"/>
                <a:gd name="T13" fmla="*/ 73 h 539"/>
                <a:gd name="T14" fmla="*/ 64 w 510"/>
                <a:gd name="T15" fmla="*/ 27 h 539"/>
                <a:gd name="T16" fmla="*/ 84 w 510"/>
                <a:gd name="T17" fmla="*/ 8 h 539"/>
                <a:gd name="T18" fmla="*/ 77 w 510"/>
                <a:gd name="T19" fmla="*/ 0 h 539"/>
                <a:gd name="T20" fmla="*/ 69 w 510"/>
                <a:gd name="T21" fmla="*/ 0 h 539"/>
                <a:gd name="T22" fmla="*/ 69 w 510"/>
                <a:gd name="T23" fmla="*/ 0 h 539"/>
                <a:gd name="T24" fmla="*/ 69 w 510"/>
                <a:gd name="T25" fmla="*/ 0 h 5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0"/>
                <a:gd name="T40" fmla="*/ 0 h 539"/>
                <a:gd name="T41" fmla="*/ 510 w 510"/>
                <a:gd name="T42" fmla="*/ 539 h 5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0" h="539">
                  <a:moveTo>
                    <a:pt x="421" y="0"/>
                  </a:moveTo>
                  <a:lnTo>
                    <a:pt x="266" y="137"/>
                  </a:lnTo>
                  <a:lnTo>
                    <a:pt x="149" y="258"/>
                  </a:lnTo>
                  <a:lnTo>
                    <a:pt x="0" y="469"/>
                  </a:lnTo>
                  <a:lnTo>
                    <a:pt x="39" y="483"/>
                  </a:lnTo>
                  <a:lnTo>
                    <a:pt x="79" y="539"/>
                  </a:lnTo>
                  <a:lnTo>
                    <a:pt x="175" y="441"/>
                  </a:lnTo>
                  <a:lnTo>
                    <a:pt x="389" y="163"/>
                  </a:lnTo>
                  <a:lnTo>
                    <a:pt x="510" y="51"/>
                  </a:lnTo>
                  <a:lnTo>
                    <a:pt x="471" y="0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rgbClr val="FFE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5" name="Freeform 40"/>
            <p:cNvSpPr>
              <a:spLocks/>
            </p:cNvSpPr>
            <p:nvPr/>
          </p:nvSpPr>
          <p:spPr bwMode="auto">
            <a:xfrm flipH="1">
              <a:off x="2346" y="2807"/>
              <a:ext cx="155" cy="130"/>
            </a:xfrm>
            <a:custGeom>
              <a:avLst/>
              <a:gdLst>
                <a:gd name="T0" fmla="*/ 2 w 221"/>
                <a:gd name="T1" fmla="*/ 22 h 183"/>
                <a:gd name="T2" fmla="*/ 0 w 221"/>
                <a:gd name="T3" fmla="*/ 16 h 183"/>
                <a:gd name="T4" fmla="*/ 6 w 221"/>
                <a:gd name="T5" fmla="*/ 13 h 183"/>
                <a:gd name="T6" fmla="*/ 6 w 221"/>
                <a:gd name="T7" fmla="*/ 6 h 183"/>
                <a:gd name="T8" fmla="*/ 21 w 221"/>
                <a:gd name="T9" fmla="*/ 0 h 183"/>
                <a:gd name="T10" fmla="*/ 37 w 221"/>
                <a:gd name="T11" fmla="*/ 20 h 183"/>
                <a:gd name="T12" fmla="*/ 34 w 221"/>
                <a:gd name="T13" fmla="*/ 26 h 183"/>
                <a:gd name="T14" fmla="*/ 18 w 221"/>
                <a:gd name="T15" fmla="*/ 33 h 183"/>
                <a:gd name="T16" fmla="*/ 11 w 221"/>
                <a:gd name="T17" fmla="*/ 22 h 183"/>
                <a:gd name="T18" fmla="*/ 2 w 221"/>
                <a:gd name="T19" fmla="*/ 22 h 183"/>
                <a:gd name="T20" fmla="*/ 2 w 221"/>
                <a:gd name="T21" fmla="*/ 22 h 183"/>
                <a:gd name="T22" fmla="*/ 2 w 221"/>
                <a:gd name="T23" fmla="*/ 22 h 1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1"/>
                <a:gd name="T37" fmla="*/ 0 h 183"/>
                <a:gd name="T38" fmla="*/ 221 w 221"/>
                <a:gd name="T39" fmla="*/ 183 h 1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1" h="183">
                  <a:moveTo>
                    <a:pt x="11" y="121"/>
                  </a:moveTo>
                  <a:lnTo>
                    <a:pt x="0" y="85"/>
                  </a:lnTo>
                  <a:lnTo>
                    <a:pt x="31" y="69"/>
                  </a:lnTo>
                  <a:lnTo>
                    <a:pt x="34" y="36"/>
                  </a:lnTo>
                  <a:lnTo>
                    <a:pt x="124" y="0"/>
                  </a:lnTo>
                  <a:lnTo>
                    <a:pt x="221" y="109"/>
                  </a:lnTo>
                  <a:lnTo>
                    <a:pt x="198" y="144"/>
                  </a:lnTo>
                  <a:lnTo>
                    <a:pt x="101" y="183"/>
                  </a:lnTo>
                  <a:lnTo>
                    <a:pt x="62" y="121"/>
                  </a:lnTo>
                  <a:lnTo>
                    <a:pt x="11" y="121"/>
                  </a:lnTo>
                  <a:close/>
                </a:path>
              </a:pathLst>
            </a:custGeom>
            <a:solidFill>
              <a:srgbClr val="B5B5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6" name="Freeform 39"/>
            <p:cNvSpPr>
              <a:spLocks/>
            </p:cNvSpPr>
            <p:nvPr/>
          </p:nvSpPr>
          <p:spPr bwMode="auto">
            <a:xfrm flipH="1">
              <a:off x="2318" y="2782"/>
              <a:ext cx="97" cy="105"/>
            </a:xfrm>
            <a:custGeom>
              <a:avLst/>
              <a:gdLst>
                <a:gd name="T0" fmla="*/ 0 w 137"/>
                <a:gd name="T1" fmla="*/ 7 h 150"/>
                <a:gd name="T2" fmla="*/ 11 w 137"/>
                <a:gd name="T3" fmla="*/ 0 h 150"/>
                <a:gd name="T4" fmla="*/ 19 w 137"/>
                <a:gd name="T5" fmla="*/ 3 h 150"/>
                <a:gd name="T6" fmla="*/ 25 w 137"/>
                <a:gd name="T7" fmla="*/ 17 h 150"/>
                <a:gd name="T8" fmla="*/ 13 w 137"/>
                <a:gd name="T9" fmla="*/ 25 h 150"/>
                <a:gd name="T10" fmla="*/ 4 w 137"/>
                <a:gd name="T11" fmla="*/ 15 h 150"/>
                <a:gd name="T12" fmla="*/ 0 w 137"/>
                <a:gd name="T13" fmla="*/ 7 h 150"/>
                <a:gd name="T14" fmla="*/ 0 w 137"/>
                <a:gd name="T15" fmla="*/ 7 h 150"/>
                <a:gd name="T16" fmla="*/ 0 w 137"/>
                <a:gd name="T17" fmla="*/ 7 h 1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"/>
                <a:gd name="T28" fmla="*/ 0 h 150"/>
                <a:gd name="T29" fmla="*/ 137 w 137"/>
                <a:gd name="T30" fmla="*/ 150 h 15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" h="150">
                  <a:moveTo>
                    <a:pt x="0" y="40"/>
                  </a:moveTo>
                  <a:lnTo>
                    <a:pt x="58" y="0"/>
                  </a:lnTo>
                  <a:lnTo>
                    <a:pt x="106" y="17"/>
                  </a:lnTo>
                  <a:lnTo>
                    <a:pt x="137" y="105"/>
                  </a:lnTo>
                  <a:lnTo>
                    <a:pt x="70" y="150"/>
                  </a:lnTo>
                  <a:lnTo>
                    <a:pt x="27" y="9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F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7" name="Freeform 38"/>
            <p:cNvSpPr>
              <a:spLocks/>
            </p:cNvSpPr>
            <p:nvPr/>
          </p:nvSpPr>
          <p:spPr bwMode="auto">
            <a:xfrm flipH="1">
              <a:off x="2642" y="2705"/>
              <a:ext cx="253" cy="114"/>
            </a:xfrm>
            <a:custGeom>
              <a:avLst/>
              <a:gdLst>
                <a:gd name="T0" fmla="*/ 0 w 366"/>
                <a:gd name="T1" fmla="*/ 0 h 165"/>
                <a:gd name="T2" fmla="*/ 13 w 366"/>
                <a:gd name="T3" fmla="*/ 4 h 165"/>
                <a:gd name="T4" fmla="*/ 28 w 366"/>
                <a:gd name="T5" fmla="*/ 9 h 165"/>
                <a:gd name="T6" fmla="*/ 58 w 366"/>
                <a:gd name="T7" fmla="*/ 8 h 165"/>
                <a:gd name="T8" fmla="*/ 57 w 366"/>
                <a:gd name="T9" fmla="*/ 15 h 165"/>
                <a:gd name="T10" fmla="*/ 37 w 366"/>
                <a:gd name="T11" fmla="*/ 26 h 165"/>
                <a:gd name="T12" fmla="*/ 15 w 366"/>
                <a:gd name="T13" fmla="*/ 24 h 165"/>
                <a:gd name="T14" fmla="*/ 3 w 366"/>
                <a:gd name="T15" fmla="*/ 13 h 165"/>
                <a:gd name="T16" fmla="*/ 0 w 366"/>
                <a:gd name="T17" fmla="*/ 0 h 165"/>
                <a:gd name="T18" fmla="*/ 0 w 366"/>
                <a:gd name="T19" fmla="*/ 0 h 165"/>
                <a:gd name="T20" fmla="*/ 0 w 366"/>
                <a:gd name="T21" fmla="*/ 0 h 16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6"/>
                <a:gd name="T34" fmla="*/ 0 h 165"/>
                <a:gd name="T35" fmla="*/ 366 w 366"/>
                <a:gd name="T36" fmla="*/ 165 h 16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6" h="165">
                  <a:moveTo>
                    <a:pt x="0" y="0"/>
                  </a:moveTo>
                  <a:lnTo>
                    <a:pt x="81" y="23"/>
                  </a:lnTo>
                  <a:lnTo>
                    <a:pt x="179" y="59"/>
                  </a:lnTo>
                  <a:lnTo>
                    <a:pt x="366" y="48"/>
                  </a:lnTo>
                  <a:lnTo>
                    <a:pt x="358" y="94"/>
                  </a:lnTo>
                  <a:lnTo>
                    <a:pt x="230" y="165"/>
                  </a:lnTo>
                  <a:lnTo>
                    <a:pt x="90" y="153"/>
                  </a:lnTo>
                  <a:lnTo>
                    <a:pt x="16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8" name="Freeform 37"/>
            <p:cNvSpPr>
              <a:spLocks/>
            </p:cNvSpPr>
            <p:nvPr/>
          </p:nvSpPr>
          <p:spPr bwMode="auto">
            <a:xfrm flipH="1">
              <a:off x="2389" y="2133"/>
              <a:ext cx="643" cy="899"/>
            </a:xfrm>
            <a:custGeom>
              <a:avLst/>
              <a:gdLst>
                <a:gd name="T0" fmla="*/ 56 w 925"/>
                <a:gd name="T1" fmla="*/ 71 h 1288"/>
                <a:gd name="T2" fmla="*/ 42 w 925"/>
                <a:gd name="T3" fmla="*/ 80 h 1288"/>
                <a:gd name="T4" fmla="*/ 24 w 925"/>
                <a:gd name="T5" fmla="*/ 79 h 1288"/>
                <a:gd name="T6" fmla="*/ 31 w 925"/>
                <a:gd name="T7" fmla="*/ 84 h 1288"/>
                <a:gd name="T8" fmla="*/ 35 w 925"/>
                <a:gd name="T9" fmla="*/ 87 h 1288"/>
                <a:gd name="T10" fmla="*/ 10 w 925"/>
                <a:gd name="T11" fmla="*/ 114 h 1288"/>
                <a:gd name="T12" fmla="*/ 13 w 925"/>
                <a:gd name="T13" fmla="*/ 151 h 1288"/>
                <a:gd name="T14" fmla="*/ 31 w 925"/>
                <a:gd name="T15" fmla="*/ 191 h 1288"/>
                <a:gd name="T16" fmla="*/ 74 w 925"/>
                <a:gd name="T17" fmla="*/ 185 h 1288"/>
                <a:gd name="T18" fmla="*/ 121 w 925"/>
                <a:gd name="T19" fmla="*/ 149 h 1288"/>
                <a:gd name="T20" fmla="*/ 124 w 925"/>
                <a:gd name="T21" fmla="*/ 112 h 1288"/>
                <a:gd name="T22" fmla="*/ 132 w 925"/>
                <a:gd name="T23" fmla="*/ 110 h 1288"/>
                <a:gd name="T24" fmla="*/ 142 w 925"/>
                <a:gd name="T25" fmla="*/ 107 h 1288"/>
                <a:gd name="T26" fmla="*/ 130 w 925"/>
                <a:gd name="T27" fmla="*/ 133 h 1288"/>
                <a:gd name="T28" fmla="*/ 124 w 925"/>
                <a:gd name="T29" fmla="*/ 162 h 1288"/>
                <a:gd name="T30" fmla="*/ 147 w 925"/>
                <a:gd name="T31" fmla="*/ 109 h 1288"/>
                <a:gd name="T32" fmla="*/ 131 w 925"/>
                <a:gd name="T33" fmla="*/ 103 h 1288"/>
                <a:gd name="T34" fmla="*/ 120 w 925"/>
                <a:gd name="T35" fmla="*/ 98 h 1288"/>
                <a:gd name="T36" fmla="*/ 126 w 925"/>
                <a:gd name="T37" fmla="*/ 91 h 1288"/>
                <a:gd name="T38" fmla="*/ 145 w 925"/>
                <a:gd name="T39" fmla="*/ 99 h 1288"/>
                <a:gd name="T40" fmla="*/ 145 w 925"/>
                <a:gd name="T41" fmla="*/ 135 h 1288"/>
                <a:gd name="T42" fmla="*/ 120 w 925"/>
                <a:gd name="T43" fmla="*/ 168 h 1288"/>
                <a:gd name="T44" fmla="*/ 84 w 925"/>
                <a:gd name="T45" fmla="*/ 188 h 1288"/>
                <a:gd name="T46" fmla="*/ 102 w 925"/>
                <a:gd name="T47" fmla="*/ 198 h 1288"/>
                <a:gd name="T48" fmla="*/ 92 w 925"/>
                <a:gd name="T49" fmla="*/ 199 h 1288"/>
                <a:gd name="T50" fmla="*/ 49 w 925"/>
                <a:gd name="T51" fmla="*/ 212 h 1288"/>
                <a:gd name="T52" fmla="*/ 35 w 925"/>
                <a:gd name="T53" fmla="*/ 201 h 1288"/>
                <a:gd name="T54" fmla="*/ 46 w 925"/>
                <a:gd name="T55" fmla="*/ 209 h 1288"/>
                <a:gd name="T56" fmla="*/ 40 w 925"/>
                <a:gd name="T57" fmla="*/ 202 h 1288"/>
                <a:gd name="T58" fmla="*/ 33 w 925"/>
                <a:gd name="T59" fmla="*/ 196 h 1288"/>
                <a:gd name="T60" fmla="*/ 14 w 925"/>
                <a:gd name="T61" fmla="*/ 169 h 1288"/>
                <a:gd name="T62" fmla="*/ 0 w 925"/>
                <a:gd name="T63" fmla="*/ 128 h 1288"/>
                <a:gd name="T64" fmla="*/ 17 w 925"/>
                <a:gd name="T65" fmla="*/ 96 h 1288"/>
                <a:gd name="T66" fmla="*/ 31 w 925"/>
                <a:gd name="T67" fmla="*/ 70 h 1288"/>
                <a:gd name="T68" fmla="*/ 46 w 925"/>
                <a:gd name="T69" fmla="*/ 77 h 1288"/>
                <a:gd name="T70" fmla="*/ 54 w 925"/>
                <a:gd name="T71" fmla="*/ 64 h 1288"/>
                <a:gd name="T72" fmla="*/ 47 w 925"/>
                <a:gd name="T73" fmla="*/ 54 h 1288"/>
                <a:gd name="T74" fmla="*/ 54 w 925"/>
                <a:gd name="T75" fmla="*/ 43 h 1288"/>
                <a:gd name="T76" fmla="*/ 50 w 925"/>
                <a:gd name="T77" fmla="*/ 30 h 1288"/>
                <a:gd name="T78" fmla="*/ 49 w 925"/>
                <a:gd name="T79" fmla="*/ 13 h 1288"/>
                <a:gd name="T80" fmla="*/ 59 w 925"/>
                <a:gd name="T81" fmla="*/ 0 h 1288"/>
                <a:gd name="T82" fmla="*/ 53 w 925"/>
                <a:gd name="T83" fmla="*/ 13 h 1288"/>
                <a:gd name="T84" fmla="*/ 67 w 925"/>
                <a:gd name="T85" fmla="*/ 33 h 1288"/>
                <a:gd name="T86" fmla="*/ 75 w 925"/>
                <a:gd name="T87" fmla="*/ 47 h 1288"/>
                <a:gd name="T88" fmla="*/ 90 w 925"/>
                <a:gd name="T89" fmla="*/ 51 h 1288"/>
                <a:gd name="T90" fmla="*/ 71 w 925"/>
                <a:gd name="T91" fmla="*/ 52 h 12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25"/>
                <a:gd name="T139" fmla="*/ 0 h 1288"/>
                <a:gd name="T140" fmla="*/ 925 w 925"/>
                <a:gd name="T141" fmla="*/ 1288 h 128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25" h="1288">
                  <a:moveTo>
                    <a:pt x="436" y="313"/>
                  </a:moveTo>
                  <a:lnTo>
                    <a:pt x="392" y="352"/>
                  </a:lnTo>
                  <a:lnTo>
                    <a:pt x="348" y="429"/>
                  </a:lnTo>
                  <a:lnTo>
                    <a:pt x="304" y="477"/>
                  </a:lnTo>
                  <a:lnTo>
                    <a:pt x="230" y="525"/>
                  </a:lnTo>
                  <a:lnTo>
                    <a:pt x="259" y="486"/>
                  </a:lnTo>
                  <a:lnTo>
                    <a:pt x="239" y="442"/>
                  </a:lnTo>
                  <a:lnTo>
                    <a:pt x="189" y="446"/>
                  </a:lnTo>
                  <a:lnTo>
                    <a:pt x="153" y="476"/>
                  </a:lnTo>
                  <a:lnTo>
                    <a:pt x="134" y="571"/>
                  </a:lnTo>
                  <a:lnTo>
                    <a:pt x="177" y="535"/>
                  </a:lnTo>
                  <a:lnTo>
                    <a:pt x="192" y="509"/>
                  </a:lnTo>
                  <a:lnTo>
                    <a:pt x="192" y="471"/>
                  </a:lnTo>
                  <a:lnTo>
                    <a:pt x="215" y="477"/>
                  </a:lnTo>
                  <a:lnTo>
                    <a:pt x="222" y="525"/>
                  </a:lnTo>
                  <a:lnTo>
                    <a:pt x="162" y="564"/>
                  </a:lnTo>
                  <a:lnTo>
                    <a:pt x="112" y="610"/>
                  </a:lnTo>
                  <a:lnTo>
                    <a:pt x="59" y="686"/>
                  </a:lnTo>
                  <a:lnTo>
                    <a:pt x="44" y="763"/>
                  </a:lnTo>
                  <a:lnTo>
                    <a:pt x="59" y="840"/>
                  </a:lnTo>
                  <a:lnTo>
                    <a:pt x="81" y="916"/>
                  </a:lnTo>
                  <a:lnTo>
                    <a:pt x="141" y="1050"/>
                  </a:lnTo>
                  <a:lnTo>
                    <a:pt x="162" y="1126"/>
                  </a:lnTo>
                  <a:lnTo>
                    <a:pt x="192" y="1154"/>
                  </a:lnTo>
                  <a:lnTo>
                    <a:pt x="267" y="1174"/>
                  </a:lnTo>
                  <a:lnTo>
                    <a:pt x="342" y="1164"/>
                  </a:lnTo>
                  <a:lnTo>
                    <a:pt x="459" y="1116"/>
                  </a:lnTo>
                  <a:lnTo>
                    <a:pt x="622" y="1039"/>
                  </a:lnTo>
                  <a:lnTo>
                    <a:pt x="696" y="964"/>
                  </a:lnTo>
                  <a:lnTo>
                    <a:pt x="748" y="897"/>
                  </a:lnTo>
                  <a:lnTo>
                    <a:pt x="770" y="820"/>
                  </a:lnTo>
                  <a:lnTo>
                    <a:pt x="777" y="763"/>
                  </a:lnTo>
                  <a:lnTo>
                    <a:pt x="763" y="678"/>
                  </a:lnTo>
                  <a:lnTo>
                    <a:pt x="785" y="686"/>
                  </a:lnTo>
                  <a:lnTo>
                    <a:pt x="792" y="659"/>
                  </a:lnTo>
                  <a:lnTo>
                    <a:pt x="815" y="668"/>
                  </a:lnTo>
                  <a:lnTo>
                    <a:pt x="830" y="659"/>
                  </a:lnTo>
                  <a:lnTo>
                    <a:pt x="851" y="668"/>
                  </a:lnTo>
                  <a:lnTo>
                    <a:pt x="873" y="648"/>
                  </a:lnTo>
                  <a:lnTo>
                    <a:pt x="882" y="668"/>
                  </a:lnTo>
                  <a:lnTo>
                    <a:pt x="801" y="716"/>
                  </a:lnTo>
                  <a:lnTo>
                    <a:pt x="801" y="801"/>
                  </a:lnTo>
                  <a:lnTo>
                    <a:pt x="770" y="916"/>
                  </a:lnTo>
                  <a:lnTo>
                    <a:pt x="727" y="993"/>
                  </a:lnTo>
                  <a:lnTo>
                    <a:pt x="763" y="974"/>
                  </a:lnTo>
                  <a:lnTo>
                    <a:pt x="844" y="849"/>
                  </a:lnTo>
                  <a:lnTo>
                    <a:pt x="896" y="725"/>
                  </a:lnTo>
                  <a:lnTo>
                    <a:pt x="904" y="659"/>
                  </a:lnTo>
                  <a:lnTo>
                    <a:pt x="889" y="629"/>
                  </a:lnTo>
                  <a:lnTo>
                    <a:pt x="851" y="610"/>
                  </a:lnTo>
                  <a:lnTo>
                    <a:pt x="808" y="620"/>
                  </a:lnTo>
                  <a:lnTo>
                    <a:pt x="740" y="640"/>
                  </a:lnTo>
                  <a:lnTo>
                    <a:pt x="733" y="629"/>
                  </a:lnTo>
                  <a:lnTo>
                    <a:pt x="740" y="591"/>
                  </a:lnTo>
                  <a:lnTo>
                    <a:pt x="763" y="391"/>
                  </a:lnTo>
                  <a:lnTo>
                    <a:pt x="792" y="429"/>
                  </a:lnTo>
                  <a:lnTo>
                    <a:pt x="777" y="554"/>
                  </a:lnTo>
                  <a:lnTo>
                    <a:pt x="763" y="610"/>
                  </a:lnTo>
                  <a:lnTo>
                    <a:pt x="823" y="582"/>
                  </a:lnTo>
                  <a:lnTo>
                    <a:pt x="889" y="601"/>
                  </a:lnTo>
                  <a:lnTo>
                    <a:pt x="925" y="648"/>
                  </a:lnTo>
                  <a:lnTo>
                    <a:pt x="925" y="696"/>
                  </a:lnTo>
                  <a:lnTo>
                    <a:pt x="896" y="811"/>
                  </a:lnTo>
                  <a:lnTo>
                    <a:pt x="815" y="945"/>
                  </a:lnTo>
                  <a:lnTo>
                    <a:pt x="770" y="993"/>
                  </a:lnTo>
                  <a:lnTo>
                    <a:pt x="740" y="1011"/>
                  </a:lnTo>
                  <a:lnTo>
                    <a:pt x="712" y="1011"/>
                  </a:lnTo>
                  <a:lnTo>
                    <a:pt x="622" y="1078"/>
                  </a:lnTo>
                  <a:lnTo>
                    <a:pt x="519" y="1135"/>
                  </a:lnTo>
                  <a:lnTo>
                    <a:pt x="571" y="1135"/>
                  </a:lnTo>
                  <a:lnTo>
                    <a:pt x="607" y="1164"/>
                  </a:lnTo>
                  <a:lnTo>
                    <a:pt x="631" y="1193"/>
                  </a:lnTo>
                  <a:lnTo>
                    <a:pt x="652" y="1193"/>
                  </a:lnTo>
                  <a:lnTo>
                    <a:pt x="622" y="1212"/>
                  </a:lnTo>
                  <a:lnTo>
                    <a:pt x="571" y="1203"/>
                  </a:lnTo>
                  <a:lnTo>
                    <a:pt x="519" y="1203"/>
                  </a:lnTo>
                  <a:lnTo>
                    <a:pt x="430" y="1230"/>
                  </a:lnTo>
                  <a:lnTo>
                    <a:pt x="304" y="1279"/>
                  </a:lnTo>
                  <a:lnTo>
                    <a:pt x="251" y="1288"/>
                  </a:lnTo>
                  <a:lnTo>
                    <a:pt x="215" y="1259"/>
                  </a:lnTo>
                  <a:lnTo>
                    <a:pt x="215" y="1212"/>
                  </a:lnTo>
                  <a:lnTo>
                    <a:pt x="230" y="1259"/>
                  </a:lnTo>
                  <a:lnTo>
                    <a:pt x="267" y="1269"/>
                  </a:lnTo>
                  <a:lnTo>
                    <a:pt x="282" y="1259"/>
                  </a:lnTo>
                  <a:lnTo>
                    <a:pt x="267" y="1250"/>
                  </a:lnTo>
                  <a:lnTo>
                    <a:pt x="274" y="1230"/>
                  </a:lnTo>
                  <a:lnTo>
                    <a:pt x="251" y="1222"/>
                  </a:lnTo>
                  <a:lnTo>
                    <a:pt x="282" y="1212"/>
                  </a:lnTo>
                  <a:lnTo>
                    <a:pt x="245" y="1193"/>
                  </a:lnTo>
                  <a:lnTo>
                    <a:pt x="200" y="1183"/>
                  </a:lnTo>
                  <a:lnTo>
                    <a:pt x="156" y="1145"/>
                  </a:lnTo>
                  <a:lnTo>
                    <a:pt x="118" y="1088"/>
                  </a:lnTo>
                  <a:lnTo>
                    <a:pt x="88" y="1020"/>
                  </a:lnTo>
                  <a:lnTo>
                    <a:pt x="59" y="945"/>
                  </a:lnTo>
                  <a:lnTo>
                    <a:pt x="22" y="869"/>
                  </a:lnTo>
                  <a:lnTo>
                    <a:pt x="0" y="773"/>
                  </a:lnTo>
                  <a:lnTo>
                    <a:pt x="15" y="696"/>
                  </a:lnTo>
                  <a:lnTo>
                    <a:pt x="59" y="629"/>
                  </a:lnTo>
                  <a:lnTo>
                    <a:pt x="103" y="582"/>
                  </a:lnTo>
                  <a:lnTo>
                    <a:pt x="96" y="564"/>
                  </a:lnTo>
                  <a:lnTo>
                    <a:pt x="126" y="459"/>
                  </a:lnTo>
                  <a:lnTo>
                    <a:pt x="186" y="421"/>
                  </a:lnTo>
                  <a:lnTo>
                    <a:pt x="237" y="421"/>
                  </a:lnTo>
                  <a:lnTo>
                    <a:pt x="274" y="440"/>
                  </a:lnTo>
                  <a:lnTo>
                    <a:pt x="282" y="467"/>
                  </a:lnTo>
                  <a:lnTo>
                    <a:pt x="318" y="429"/>
                  </a:lnTo>
                  <a:lnTo>
                    <a:pt x="342" y="391"/>
                  </a:lnTo>
                  <a:lnTo>
                    <a:pt x="333" y="382"/>
                  </a:lnTo>
                  <a:lnTo>
                    <a:pt x="401" y="306"/>
                  </a:lnTo>
                  <a:lnTo>
                    <a:pt x="326" y="344"/>
                  </a:lnTo>
                  <a:lnTo>
                    <a:pt x="289" y="325"/>
                  </a:lnTo>
                  <a:lnTo>
                    <a:pt x="282" y="306"/>
                  </a:lnTo>
                  <a:lnTo>
                    <a:pt x="392" y="276"/>
                  </a:lnTo>
                  <a:lnTo>
                    <a:pt x="333" y="257"/>
                  </a:lnTo>
                  <a:lnTo>
                    <a:pt x="282" y="230"/>
                  </a:lnTo>
                  <a:lnTo>
                    <a:pt x="318" y="210"/>
                  </a:lnTo>
                  <a:lnTo>
                    <a:pt x="311" y="181"/>
                  </a:lnTo>
                  <a:lnTo>
                    <a:pt x="392" y="248"/>
                  </a:lnTo>
                  <a:lnTo>
                    <a:pt x="342" y="152"/>
                  </a:lnTo>
                  <a:lnTo>
                    <a:pt x="304" y="76"/>
                  </a:lnTo>
                  <a:lnTo>
                    <a:pt x="289" y="30"/>
                  </a:lnTo>
                  <a:lnTo>
                    <a:pt x="311" y="10"/>
                  </a:lnTo>
                  <a:lnTo>
                    <a:pt x="363" y="0"/>
                  </a:lnTo>
                  <a:lnTo>
                    <a:pt x="355" y="19"/>
                  </a:lnTo>
                  <a:lnTo>
                    <a:pt x="326" y="30"/>
                  </a:lnTo>
                  <a:lnTo>
                    <a:pt x="326" y="76"/>
                  </a:lnTo>
                  <a:lnTo>
                    <a:pt x="370" y="181"/>
                  </a:lnTo>
                  <a:lnTo>
                    <a:pt x="348" y="38"/>
                  </a:lnTo>
                  <a:lnTo>
                    <a:pt x="415" y="200"/>
                  </a:lnTo>
                  <a:lnTo>
                    <a:pt x="455" y="253"/>
                  </a:lnTo>
                  <a:lnTo>
                    <a:pt x="428" y="253"/>
                  </a:lnTo>
                  <a:lnTo>
                    <a:pt x="466" y="286"/>
                  </a:lnTo>
                  <a:lnTo>
                    <a:pt x="504" y="296"/>
                  </a:lnTo>
                  <a:lnTo>
                    <a:pt x="562" y="296"/>
                  </a:lnTo>
                  <a:lnTo>
                    <a:pt x="556" y="306"/>
                  </a:lnTo>
                  <a:lnTo>
                    <a:pt x="511" y="325"/>
                  </a:lnTo>
                  <a:lnTo>
                    <a:pt x="466" y="325"/>
                  </a:lnTo>
                  <a:lnTo>
                    <a:pt x="436" y="3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09" name="Freeform 36"/>
            <p:cNvSpPr>
              <a:spLocks/>
            </p:cNvSpPr>
            <p:nvPr/>
          </p:nvSpPr>
          <p:spPr bwMode="auto">
            <a:xfrm flipH="1">
              <a:off x="2671" y="2074"/>
              <a:ext cx="94" cy="240"/>
            </a:xfrm>
            <a:custGeom>
              <a:avLst/>
              <a:gdLst>
                <a:gd name="T0" fmla="*/ 11 w 134"/>
                <a:gd name="T1" fmla="*/ 55 h 342"/>
                <a:gd name="T2" fmla="*/ 4 w 134"/>
                <a:gd name="T3" fmla="*/ 39 h 342"/>
                <a:gd name="T4" fmla="*/ 0 w 134"/>
                <a:gd name="T5" fmla="*/ 22 h 342"/>
                <a:gd name="T6" fmla="*/ 1 w 134"/>
                <a:gd name="T7" fmla="*/ 11 h 342"/>
                <a:gd name="T8" fmla="*/ 6 w 134"/>
                <a:gd name="T9" fmla="*/ 0 h 342"/>
                <a:gd name="T10" fmla="*/ 14 w 134"/>
                <a:gd name="T11" fmla="*/ 0 h 342"/>
                <a:gd name="T12" fmla="*/ 16 w 134"/>
                <a:gd name="T13" fmla="*/ 5 h 342"/>
                <a:gd name="T14" fmla="*/ 13 w 134"/>
                <a:gd name="T15" fmla="*/ 18 h 342"/>
                <a:gd name="T16" fmla="*/ 13 w 134"/>
                <a:gd name="T17" fmla="*/ 36 h 342"/>
                <a:gd name="T18" fmla="*/ 16 w 134"/>
                <a:gd name="T19" fmla="*/ 52 h 342"/>
                <a:gd name="T20" fmla="*/ 22 w 134"/>
                <a:gd name="T21" fmla="*/ 58 h 342"/>
                <a:gd name="T22" fmla="*/ 11 w 134"/>
                <a:gd name="T23" fmla="*/ 44 h 342"/>
                <a:gd name="T24" fmla="*/ 9 w 134"/>
                <a:gd name="T25" fmla="*/ 32 h 342"/>
                <a:gd name="T26" fmla="*/ 9 w 134"/>
                <a:gd name="T27" fmla="*/ 20 h 342"/>
                <a:gd name="T28" fmla="*/ 11 w 134"/>
                <a:gd name="T29" fmla="*/ 5 h 342"/>
                <a:gd name="T30" fmla="*/ 8 w 134"/>
                <a:gd name="T31" fmla="*/ 5 h 342"/>
                <a:gd name="T32" fmla="*/ 4 w 134"/>
                <a:gd name="T33" fmla="*/ 29 h 342"/>
                <a:gd name="T34" fmla="*/ 8 w 134"/>
                <a:gd name="T35" fmla="*/ 44 h 342"/>
                <a:gd name="T36" fmla="*/ 11 w 134"/>
                <a:gd name="T37" fmla="*/ 55 h 342"/>
                <a:gd name="T38" fmla="*/ 11 w 134"/>
                <a:gd name="T39" fmla="*/ 55 h 342"/>
                <a:gd name="T40" fmla="*/ 11 w 134"/>
                <a:gd name="T41" fmla="*/ 55 h 3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34"/>
                <a:gd name="T64" fmla="*/ 0 h 342"/>
                <a:gd name="T65" fmla="*/ 134 w 134"/>
                <a:gd name="T66" fmla="*/ 342 h 3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34" h="342">
                  <a:moveTo>
                    <a:pt x="66" y="324"/>
                  </a:moveTo>
                  <a:lnTo>
                    <a:pt x="22" y="229"/>
                  </a:lnTo>
                  <a:lnTo>
                    <a:pt x="0" y="133"/>
                  </a:lnTo>
                  <a:lnTo>
                    <a:pt x="7" y="66"/>
                  </a:lnTo>
                  <a:lnTo>
                    <a:pt x="38" y="0"/>
                  </a:lnTo>
                  <a:lnTo>
                    <a:pt x="81" y="0"/>
                  </a:lnTo>
                  <a:lnTo>
                    <a:pt x="96" y="28"/>
                  </a:lnTo>
                  <a:lnTo>
                    <a:pt x="74" y="104"/>
                  </a:lnTo>
                  <a:lnTo>
                    <a:pt x="74" y="210"/>
                  </a:lnTo>
                  <a:lnTo>
                    <a:pt x="96" y="304"/>
                  </a:lnTo>
                  <a:lnTo>
                    <a:pt x="134" y="342"/>
                  </a:lnTo>
                  <a:lnTo>
                    <a:pt x="66" y="257"/>
                  </a:lnTo>
                  <a:lnTo>
                    <a:pt x="53" y="191"/>
                  </a:lnTo>
                  <a:lnTo>
                    <a:pt x="53" y="115"/>
                  </a:lnTo>
                  <a:lnTo>
                    <a:pt x="66" y="28"/>
                  </a:lnTo>
                  <a:lnTo>
                    <a:pt x="45" y="28"/>
                  </a:lnTo>
                  <a:lnTo>
                    <a:pt x="22" y="172"/>
                  </a:lnTo>
                  <a:lnTo>
                    <a:pt x="45" y="257"/>
                  </a:lnTo>
                  <a:lnTo>
                    <a:pt x="66" y="3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0" name="Freeform 35"/>
            <p:cNvSpPr>
              <a:spLocks/>
            </p:cNvSpPr>
            <p:nvPr/>
          </p:nvSpPr>
          <p:spPr bwMode="auto">
            <a:xfrm flipH="1">
              <a:off x="2632" y="2120"/>
              <a:ext cx="66" cy="194"/>
            </a:xfrm>
            <a:custGeom>
              <a:avLst/>
              <a:gdLst>
                <a:gd name="T0" fmla="*/ 0 w 96"/>
                <a:gd name="T1" fmla="*/ 34 h 276"/>
                <a:gd name="T2" fmla="*/ 0 w 96"/>
                <a:gd name="T3" fmla="*/ 18 h 276"/>
                <a:gd name="T4" fmla="*/ 3 w 96"/>
                <a:gd name="T5" fmla="*/ 6 h 276"/>
                <a:gd name="T6" fmla="*/ 6 w 96"/>
                <a:gd name="T7" fmla="*/ 0 h 276"/>
                <a:gd name="T8" fmla="*/ 14 w 96"/>
                <a:gd name="T9" fmla="*/ 3 h 276"/>
                <a:gd name="T10" fmla="*/ 14 w 96"/>
                <a:gd name="T11" fmla="*/ 6 h 276"/>
                <a:gd name="T12" fmla="*/ 10 w 96"/>
                <a:gd name="T13" fmla="*/ 15 h 276"/>
                <a:gd name="T14" fmla="*/ 8 w 96"/>
                <a:gd name="T15" fmla="*/ 36 h 276"/>
                <a:gd name="T16" fmla="*/ 10 w 96"/>
                <a:gd name="T17" fmla="*/ 47 h 276"/>
                <a:gd name="T18" fmla="*/ 6 w 96"/>
                <a:gd name="T19" fmla="*/ 34 h 276"/>
                <a:gd name="T20" fmla="*/ 9 w 96"/>
                <a:gd name="T21" fmla="*/ 11 h 276"/>
                <a:gd name="T22" fmla="*/ 10 w 96"/>
                <a:gd name="T23" fmla="*/ 6 h 276"/>
                <a:gd name="T24" fmla="*/ 7 w 96"/>
                <a:gd name="T25" fmla="*/ 3 h 276"/>
                <a:gd name="T26" fmla="*/ 3 w 96"/>
                <a:gd name="T27" fmla="*/ 9 h 276"/>
                <a:gd name="T28" fmla="*/ 1 w 96"/>
                <a:gd name="T29" fmla="*/ 22 h 276"/>
                <a:gd name="T30" fmla="*/ 0 w 96"/>
                <a:gd name="T31" fmla="*/ 34 h 276"/>
                <a:gd name="T32" fmla="*/ 0 w 96"/>
                <a:gd name="T33" fmla="*/ 34 h 276"/>
                <a:gd name="T34" fmla="*/ 0 w 96"/>
                <a:gd name="T35" fmla="*/ 34 h 27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6"/>
                <a:gd name="T55" fmla="*/ 0 h 276"/>
                <a:gd name="T56" fmla="*/ 96 w 96"/>
                <a:gd name="T57" fmla="*/ 276 h 27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6" h="276">
                  <a:moveTo>
                    <a:pt x="0" y="200"/>
                  </a:moveTo>
                  <a:lnTo>
                    <a:pt x="0" y="106"/>
                  </a:lnTo>
                  <a:lnTo>
                    <a:pt x="16" y="38"/>
                  </a:lnTo>
                  <a:lnTo>
                    <a:pt x="38" y="0"/>
                  </a:lnTo>
                  <a:lnTo>
                    <a:pt x="96" y="19"/>
                  </a:lnTo>
                  <a:lnTo>
                    <a:pt x="90" y="38"/>
                  </a:lnTo>
                  <a:lnTo>
                    <a:pt x="66" y="86"/>
                  </a:lnTo>
                  <a:lnTo>
                    <a:pt x="53" y="210"/>
                  </a:lnTo>
                  <a:lnTo>
                    <a:pt x="66" y="276"/>
                  </a:lnTo>
                  <a:lnTo>
                    <a:pt x="39" y="199"/>
                  </a:lnTo>
                  <a:lnTo>
                    <a:pt x="60" y="67"/>
                  </a:lnTo>
                  <a:lnTo>
                    <a:pt x="66" y="38"/>
                  </a:lnTo>
                  <a:lnTo>
                    <a:pt x="45" y="19"/>
                  </a:lnTo>
                  <a:lnTo>
                    <a:pt x="22" y="56"/>
                  </a:lnTo>
                  <a:lnTo>
                    <a:pt x="7" y="134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1" name="Freeform 34"/>
            <p:cNvSpPr>
              <a:spLocks/>
            </p:cNvSpPr>
            <p:nvPr/>
          </p:nvSpPr>
          <p:spPr bwMode="auto">
            <a:xfrm flipH="1">
              <a:off x="2530" y="2180"/>
              <a:ext cx="120" cy="188"/>
            </a:xfrm>
            <a:custGeom>
              <a:avLst/>
              <a:gdLst>
                <a:gd name="T0" fmla="*/ 0 w 174"/>
                <a:gd name="T1" fmla="*/ 25 h 267"/>
                <a:gd name="T2" fmla="*/ 1 w 174"/>
                <a:gd name="T3" fmla="*/ 5 h 267"/>
                <a:gd name="T4" fmla="*/ 4 w 174"/>
                <a:gd name="T5" fmla="*/ 0 h 267"/>
                <a:gd name="T6" fmla="*/ 8 w 174"/>
                <a:gd name="T7" fmla="*/ 0 h 267"/>
                <a:gd name="T8" fmla="*/ 5 w 174"/>
                <a:gd name="T9" fmla="*/ 5 h 267"/>
                <a:gd name="T10" fmla="*/ 8 w 174"/>
                <a:gd name="T11" fmla="*/ 5 h 267"/>
                <a:gd name="T12" fmla="*/ 5 w 174"/>
                <a:gd name="T13" fmla="*/ 29 h 267"/>
                <a:gd name="T14" fmla="*/ 8 w 174"/>
                <a:gd name="T15" fmla="*/ 23 h 267"/>
                <a:gd name="T16" fmla="*/ 9 w 174"/>
                <a:gd name="T17" fmla="*/ 35 h 267"/>
                <a:gd name="T18" fmla="*/ 13 w 174"/>
                <a:gd name="T19" fmla="*/ 25 h 267"/>
                <a:gd name="T20" fmla="*/ 12 w 174"/>
                <a:gd name="T21" fmla="*/ 15 h 267"/>
                <a:gd name="T22" fmla="*/ 15 w 174"/>
                <a:gd name="T23" fmla="*/ 21 h 267"/>
                <a:gd name="T24" fmla="*/ 15 w 174"/>
                <a:gd name="T25" fmla="*/ 30 h 267"/>
                <a:gd name="T26" fmla="*/ 14 w 174"/>
                <a:gd name="T27" fmla="*/ 38 h 267"/>
                <a:gd name="T28" fmla="*/ 19 w 174"/>
                <a:gd name="T29" fmla="*/ 32 h 267"/>
                <a:gd name="T30" fmla="*/ 18 w 174"/>
                <a:gd name="T31" fmla="*/ 23 h 267"/>
                <a:gd name="T32" fmla="*/ 14 w 174"/>
                <a:gd name="T33" fmla="*/ 15 h 267"/>
                <a:gd name="T34" fmla="*/ 18 w 174"/>
                <a:gd name="T35" fmla="*/ 10 h 267"/>
                <a:gd name="T36" fmla="*/ 21 w 174"/>
                <a:gd name="T37" fmla="*/ 19 h 267"/>
                <a:gd name="T38" fmla="*/ 22 w 174"/>
                <a:gd name="T39" fmla="*/ 32 h 267"/>
                <a:gd name="T40" fmla="*/ 23 w 174"/>
                <a:gd name="T41" fmla="*/ 21 h 267"/>
                <a:gd name="T42" fmla="*/ 26 w 174"/>
                <a:gd name="T43" fmla="*/ 19 h 267"/>
                <a:gd name="T44" fmla="*/ 27 w 174"/>
                <a:gd name="T45" fmla="*/ 30 h 267"/>
                <a:gd name="T46" fmla="*/ 26 w 174"/>
                <a:gd name="T47" fmla="*/ 38 h 267"/>
                <a:gd name="T48" fmla="*/ 21 w 174"/>
                <a:gd name="T49" fmla="*/ 44 h 267"/>
                <a:gd name="T50" fmla="*/ 21 w 174"/>
                <a:gd name="T51" fmla="*/ 37 h 267"/>
                <a:gd name="T52" fmla="*/ 15 w 174"/>
                <a:gd name="T53" fmla="*/ 46 h 267"/>
                <a:gd name="T54" fmla="*/ 11 w 174"/>
                <a:gd name="T55" fmla="*/ 46 h 267"/>
                <a:gd name="T56" fmla="*/ 14 w 174"/>
                <a:gd name="T57" fmla="*/ 41 h 267"/>
                <a:gd name="T58" fmla="*/ 8 w 174"/>
                <a:gd name="T59" fmla="*/ 43 h 267"/>
                <a:gd name="T60" fmla="*/ 8 w 174"/>
                <a:gd name="T61" fmla="*/ 38 h 267"/>
                <a:gd name="T62" fmla="*/ 2 w 174"/>
                <a:gd name="T63" fmla="*/ 35 h 267"/>
                <a:gd name="T64" fmla="*/ 0 w 174"/>
                <a:gd name="T65" fmla="*/ 25 h 267"/>
                <a:gd name="T66" fmla="*/ 0 w 174"/>
                <a:gd name="T67" fmla="*/ 25 h 267"/>
                <a:gd name="T68" fmla="*/ 0 w 174"/>
                <a:gd name="T69" fmla="*/ 25 h 26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74"/>
                <a:gd name="T106" fmla="*/ 0 h 267"/>
                <a:gd name="T107" fmla="*/ 174 w 174"/>
                <a:gd name="T108" fmla="*/ 267 h 26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74" h="267">
                  <a:moveTo>
                    <a:pt x="0" y="143"/>
                  </a:moveTo>
                  <a:lnTo>
                    <a:pt x="9" y="28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30" y="28"/>
                  </a:lnTo>
                  <a:lnTo>
                    <a:pt x="51" y="28"/>
                  </a:lnTo>
                  <a:lnTo>
                    <a:pt x="31" y="165"/>
                  </a:lnTo>
                  <a:lnTo>
                    <a:pt x="53" y="133"/>
                  </a:lnTo>
                  <a:lnTo>
                    <a:pt x="60" y="200"/>
                  </a:lnTo>
                  <a:lnTo>
                    <a:pt x="84" y="143"/>
                  </a:lnTo>
                  <a:lnTo>
                    <a:pt x="75" y="85"/>
                  </a:lnTo>
                  <a:lnTo>
                    <a:pt x="97" y="124"/>
                  </a:lnTo>
                  <a:lnTo>
                    <a:pt x="97" y="172"/>
                  </a:lnTo>
                  <a:lnTo>
                    <a:pt x="90" y="219"/>
                  </a:lnTo>
                  <a:lnTo>
                    <a:pt x="120" y="190"/>
                  </a:lnTo>
                  <a:lnTo>
                    <a:pt x="116" y="130"/>
                  </a:lnTo>
                  <a:lnTo>
                    <a:pt x="93" y="87"/>
                  </a:lnTo>
                  <a:lnTo>
                    <a:pt x="111" y="58"/>
                  </a:lnTo>
                  <a:lnTo>
                    <a:pt x="130" y="113"/>
                  </a:lnTo>
                  <a:lnTo>
                    <a:pt x="144" y="190"/>
                  </a:lnTo>
                  <a:lnTo>
                    <a:pt x="149" y="124"/>
                  </a:lnTo>
                  <a:lnTo>
                    <a:pt x="165" y="114"/>
                  </a:lnTo>
                  <a:lnTo>
                    <a:pt x="174" y="173"/>
                  </a:lnTo>
                  <a:lnTo>
                    <a:pt x="164" y="220"/>
                  </a:lnTo>
                  <a:lnTo>
                    <a:pt x="134" y="255"/>
                  </a:lnTo>
                  <a:lnTo>
                    <a:pt x="137" y="211"/>
                  </a:lnTo>
                  <a:lnTo>
                    <a:pt x="97" y="267"/>
                  </a:lnTo>
                  <a:lnTo>
                    <a:pt x="71" y="263"/>
                  </a:lnTo>
                  <a:lnTo>
                    <a:pt x="91" y="234"/>
                  </a:lnTo>
                  <a:lnTo>
                    <a:pt x="53" y="248"/>
                  </a:lnTo>
                  <a:lnTo>
                    <a:pt x="53" y="219"/>
                  </a:lnTo>
                  <a:lnTo>
                    <a:pt x="15" y="200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2" name="Freeform 33"/>
            <p:cNvSpPr>
              <a:spLocks/>
            </p:cNvSpPr>
            <p:nvPr/>
          </p:nvSpPr>
          <p:spPr bwMode="auto">
            <a:xfrm flipH="1">
              <a:off x="2454" y="2199"/>
              <a:ext cx="154" cy="61"/>
            </a:xfrm>
            <a:custGeom>
              <a:avLst/>
              <a:gdLst>
                <a:gd name="T0" fmla="*/ 0 w 223"/>
                <a:gd name="T1" fmla="*/ 7 h 86"/>
                <a:gd name="T2" fmla="*/ 2 w 223"/>
                <a:gd name="T3" fmla="*/ 4 h 86"/>
                <a:gd name="T4" fmla="*/ 6 w 223"/>
                <a:gd name="T5" fmla="*/ 6 h 86"/>
                <a:gd name="T6" fmla="*/ 9 w 223"/>
                <a:gd name="T7" fmla="*/ 2 h 86"/>
                <a:gd name="T8" fmla="*/ 13 w 223"/>
                <a:gd name="T9" fmla="*/ 6 h 86"/>
                <a:gd name="T10" fmla="*/ 15 w 223"/>
                <a:gd name="T11" fmla="*/ 2 h 86"/>
                <a:gd name="T12" fmla="*/ 19 w 223"/>
                <a:gd name="T13" fmla="*/ 6 h 86"/>
                <a:gd name="T14" fmla="*/ 22 w 223"/>
                <a:gd name="T15" fmla="*/ 0 h 86"/>
                <a:gd name="T16" fmla="*/ 28 w 223"/>
                <a:gd name="T17" fmla="*/ 7 h 86"/>
                <a:gd name="T18" fmla="*/ 32 w 223"/>
                <a:gd name="T19" fmla="*/ 6 h 86"/>
                <a:gd name="T20" fmla="*/ 35 w 223"/>
                <a:gd name="T21" fmla="*/ 10 h 86"/>
                <a:gd name="T22" fmla="*/ 32 w 223"/>
                <a:gd name="T23" fmla="*/ 16 h 86"/>
                <a:gd name="T24" fmla="*/ 28 w 223"/>
                <a:gd name="T25" fmla="*/ 16 h 86"/>
                <a:gd name="T26" fmla="*/ 25 w 223"/>
                <a:gd name="T27" fmla="*/ 7 h 86"/>
                <a:gd name="T28" fmla="*/ 21 w 223"/>
                <a:gd name="T29" fmla="*/ 14 h 86"/>
                <a:gd name="T30" fmla="*/ 15 w 223"/>
                <a:gd name="T31" fmla="*/ 10 h 86"/>
                <a:gd name="T32" fmla="*/ 13 w 223"/>
                <a:gd name="T33" fmla="*/ 10 h 86"/>
                <a:gd name="T34" fmla="*/ 12 w 223"/>
                <a:gd name="T35" fmla="*/ 7 h 86"/>
                <a:gd name="T36" fmla="*/ 5 w 223"/>
                <a:gd name="T37" fmla="*/ 10 h 86"/>
                <a:gd name="T38" fmla="*/ 0 w 223"/>
                <a:gd name="T39" fmla="*/ 7 h 86"/>
                <a:gd name="T40" fmla="*/ 0 w 223"/>
                <a:gd name="T41" fmla="*/ 7 h 86"/>
                <a:gd name="T42" fmla="*/ 0 w 223"/>
                <a:gd name="T43" fmla="*/ 7 h 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3"/>
                <a:gd name="T67" fmla="*/ 0 h 86"/>
                <a:gd name="T68" fmla="*/ 223 w 223"/>
                <a:gd name="T69" fmla="*/ 86 h 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3" h="86">
                  <a:moveTo>
                    <a:pt x="0" y="39"/>
                  </a:moveTo>
                  <a:lnTo>
                    <a:pt x="15" y="20"/>
                  </a:lnTo>
                  <a:lnTo>
                    <a:pt x="37" y="30"/>
                  </a:lnTo>
                  <a:lnTo>
                    <a:pt x="60" y="11"/>
                  </a:lnTo>
                  <a:lnTo>
                    <a:pt x="82" y="30"/>
                  </a:lnTo>
                  <a:lnTo>
                    <a:pt x="96" y="11"/>
                  </a:lnTo>
                  <a:lnTo>
                    <a:pt x="120" y="30"/>
                  </a:lnTo>
                  <a:lnTo>
                    <a:pt x="141" y="0"/>
                  </a:lnTo>
                  <a:lnTo>
                    <a:pt x="178" y="39"/>
                  </a:lnTo>
                  <a:lnTo>
                    <a:pt x="201" y="30"/>
                  </a:lnTo>
                  <a:lnTo>
                    <a:pt x="223" y="57"/>
                  </a:lnTo>
                  <a:lnTo>
                    <a:pt x="208" y="86"/>
                  </a:lnTo>
                  <a:lnTo>
                    <a:pt x="178" y="86"/>
                  </a:lnTo>
                  <a:lnTo>
                    <a:pt x="156" y="39"/>
                  </a:lnTo>
                  <a:lnTo>
                    <a:pt x="133" y="77"/>
                  </a:lnTo>
                  <a:lnTo>
                    <a:pt x="96" y="57"/>
                  </a:lnTo>
                  <a:lnTo>
                    <a:pt x="82" y="57"/>
                  </a:lnTo>
                  <a:lnTo>
                    <a:pt x="74" y="39"/>
                  </a:lnTo>
                  <a:lnTo>
                    <a:pt x="30" y="5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3" name="Freeform 32"/>
            <p:cNvSpPr>
              <a:spLocks/>
            </p:cNvSpPr>
            <p:nvPr/>
          </p:nvSpPr>
          <p:spPr bwMode="auto">
            <a:xfrm flipH="1">
              <a:off x="2412" y="2238"/>
              <a:ext cx="141" cy="196"/>
            </a:xfrm>
            <a:custGeom>
              <a:avLst/>
              <a:gdLst>
                <a:gd name="T0" fmla="*/ 27 w 200"/>
                <a:gd name="T1" fmla="*/ 2 h 277"/>
                <a:gd name="T2" fmla="*/ 30 w 200"/>
                <a:gd name="T3" fmla="*/ 17 h 277"/>
                <a:gd name="T4" fmla="*/ 27 w 200"/>
                <a:gd name="T5" fmla="*/ 30 h 277"/>
                <a:gd name="T6" fmla="*/ 18 w 200"/>
                <a:gd name="T7" fmla="*/ 39 h 277"/>
                <a:gd name="T8" fmla="*/ 19 w 200"/>
                <a:gd name="T9" fmla="*/ 35 h 277"/>
                <a:gd name="T10" fmla="*/ 23 w 200"/>
                <a:gd name="T11" fmla="*/ 27 h 277"/>
                <a:gd name="T12" fmla="*/ 23 w 200"/>
                <a:gd name="T13" fmla="*/ 16 h 277"/>
                <a:gd name="T14" fmla="*/ 22 w 200"/>
                <a:gd name="T15" fmla="*/ 14 h 277"/>
                <a:gd name="T16" fmla="*/ 21 w 200"/>
                <a:gd name="T17" fmla="*/ 28 h 277"/>
                <a:gd name="T18" fmla="*/ 16 w 200"/>
                <a:gd name="T19" fmla="*/ 35 h 277"/>
                <a:gd name="T20" fmla="*/ 17 w 200"/>
                <a:gd name="T21" fmla="*/ 27 h 277"/>
                <a:gd name="T22" fmla="*/ 11 w 200"/>
                <a:gd name="T23" fmla="*/ 37 h 277"/>
                <a:gd name="T24" fmla="*/ 9 w 200"/>
                <a:gd name="T25" fmla="*/ 39 h 277"/>
                <a:gd name="T26" fmla="*/ 9 w 200"/>
                <a:gd name="T27" fmla="*/ 34 h 277"/>
                <a:gd name="T28" fmla="*/ 0 w 200"/>
                <a:gd name="T29" fmla="*/ 37 h 277"/>
                <a:gd name="T30" fmla="*/ 6 w 200"/>
                <a:gd name="T31" fmla="*/ 37 h 277"/>
                <a:gd name="T32" fmla="*/ 8 w 200"/>
                <a:gd name="T33" fmla="*/ 42 h 277"/>
                <a:gd name="T34" fmla="*/ 14 w 200"/>
                <a:gd name="T35" fmla="*/ 40 h 277"/>
                <a:gd name="T36" fmla="*/ 14 w 200"/>
                <a:gd name="T37" fmla="*/ 49 h 277"/>
                <a:gd name="T38" fmla="*/ 22 w 200"/>
                <a:gd name="T39" fmla="*/ 45 h 277"/>
                <a:gd name="T40" fmla="*/ 30 w 200"/>
                <a:gd name="T41" fmla="*/ 40 h 277"/>
                <a:gd name="T42" fmla="*/ 35 w 200"/>
                <a:gd name="T43" fmla="*/ 30 h 277"/>
                <a:gd name="T44" fmla="*/ 34 w 200"/>
                <a:gd name="T45" fmla="*/ 27 h 277"/>
                <a:gd name="T46" fmla="*/ 30 w 200"/>
                <a:gd name="T47" fmla="*/ 34 h 277"/>
                <a:gd name="T48" fmla="*/ 23 w 200"/>
                <a:gd name="T49" fmla="*/ 37 h 277"/>
                <a:gd name="T50" fmla="*/ 32 w 200"/>
                <a:gd name="T51" fmla="*/ 25 h 277"/>
                <a:gd name="T52" fmla="*/ 35 w 200"/>
                <a:gd name="T53" fmla="*/ 14 h 277"/>
                <a:gd name="T54" fmla="*/ 34 w 200"/>
                <a:gd name="T55" fmla="*/ 0 h 277"/>
                <a:gd name="T56" fmla="*/ 27 w 200"/>
                <a:gd name="T57" fmla="*/ 2 h 277"/>
                <a:gd name="T58" fmla="*/ 27 w 200"/>
                <a:gd name="T59" fmla="*/ 2 h 277"/>
                <a:gd name="T60" fmla="*/ 27 w 200"/>
                <a:gd name="T61" fmla="*/ 2 h 27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0"/>
                <a:gd name="T94" fmla="*/ 0 h 277"/>
                <a:gd name="T95" fmla="*/ 200 w 200"/>
                <a:gd name="T96" fmla="*/ 277 h 27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0" h="277">
                  <a:moveTo>
                    <a:pt x="155" y="10"/>
                  </a:moveTo>
                  <a:lnTo>
                    <a:pt x="170" y="96"/>
                  </a:lnTo>
                  <a:lnTo>
                    <a:pt x="155" y="173"/>
                  </a:lnTo>
                  <a:lnTo>
                    <a:pt x="103" y="220"/>
                  </a:lnTo>
                  <a:lnTo>
                    <a:pt x="112" y="200"/>
                  </a:lnTo>
                  <a:lnTo>
                    <a:pt x="134" y="154"/>
                  </a:lnTo>
                  <a:lnTo>
                    <a:pt x="134" y="87"/>
                  </a:lnTo>
                  <a:lnTo>
                    <a:pt x="126" y="78"/>
                  </a:lnTo>
                  <a:lnTo>
                    <a:pt x="119" y="163"/>
                  </a:lnTo>
                  <a:lnTo>
                    <a:pt x="88" y="200"/>
                  </a:lnTo>
                  <a:lnTo>
                    <a:pt x="96" y="154"/>
                  </a:lnTo>
                  <a:lnTo>
                    <a:pt x="66" y="211"/>
                  </a:lnTo>
                  <a:lnTo>
                    <a:pt x="51" y="220"/>
                  </a:lnTo>
                  <a:lnTo>
                    <a:pt x="51" y="192"/>
                  </a:lnTo>
                  <a:lnTo>
                    <a:pt x="0" y="211"/>
                  </a:lnTo>
                  <a:lnTo>
                    <a:pt x="38" y="211"/>
                  </a:lnTo>
                  <a:lnTo>
                    <a:pt x="44" y="239"/>
                  </a:lnTo>
                  <a:lnTo>
                    <a:pt x="81" y="230"/>
                  </a:lnTo>
                  <a:lnTo>
                    <a:pt x="81" y="277"/>
                  </a:lnTo>
                  <a:lnTo>
                    <a:pt x="126" y="258"/>
                  </a:lnTo>
                  <a:lnTo>
                    <a:pt x="170" y="230"/>
                  </a:lnTo>
                  <a:lnTo>
                    <a:pt x="200" y="173"/>
                  </a:lnTo>
                  <a:lnTo>
                    <a:pt x="193" y="154"/>
                  </a:lnTo>
                  <a:lnTo>
                    <a:pt x="170" y="192"/>
                  </a:lnTo>
                  <a:lnTo>
                    <a:pt x="134" y="211"/>
                  </a:lnTo>
                  <a:lnTo>
                    <a:pt x="184" y="144"/>
                  </a:lnTo>
                  <a:lnTo>
                    <a:pt x="200" y="78"/>
                  </a:lnTo>
                  <a:lnTo>
                    <a:pt x="193" y="0"/>
                  </a:lnTo>
                  <a:lnTo>
                    <a:pt x="155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4" name="Freeform 31"/>
            <p:cNvSpPr>
              <a:spLocks/>
            </p:cNvSpPr>
            <p:nvPr/>
          </p:nvSpPr>
          <p:spPr bwMode="auto">
            <a:xfrm flipH="1">
              <a:off x="2542" y="2399"/>
              <a:ext cx="15" cy="21"/>
            </a:xfrm>
            <a:custGeom>
              <a:avLst/>
              <a:gdLst>
                <a:gd name="T0" fmla="*/ 2 w 22"/>
                <a:gd name="T1" fmla="*/ 0 h 28"/>
                <a:gd name="T2" fmla="*/ 0 w 22"/>
                <a:gd name="T3" fmla="*/ 2 h 28"/>
                <a:gd name="T4" fmla="*/ 1 w 22"/>
                <a:gd name="T5" fmla="*/ 7 h 28"/>
                <a:gd name="T6" fmla="*/ 3 w 22"/>
                <a:gd name="T7" fmla="*/ 5 h 28"/>
                <a:gd name="T8" fmla="*/ 2 w 22"/>
                <a:gd name="T9" fmla="*/ 0 h 28"/>
                <a:gd name="T10" fmla="*/ 2 w 22"/>
                <a:gd name="T11" fmla="*/ 0 h 28"/>
                <a:gd name="T12" fmla="*/ 2 w 22"/>
                <a:gd name="T13" fmla="*/ 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"/>
                <a:gd name="T22" fmla="*/ 0 h 28"/>
                <a:gd name="T23" fmla="*/ 22 w 22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" h="28">
                  <a:moveTo>
                    <a:pt x="15" y="0"/>
                  </a:moveTo>
                  <a:lnTo>
                    <a:pt x="0" y="9"/>
                  </a:lnTo>
                  <a:lnTo>
                    <a:pt x="8" y="28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5" name="Freeform 30"/>
            <p:cNvSpPr>
              <a:spLocks/>
            </p:cNvSpPr>
            <p:nvPr/>
          </p:nvSpPr>
          <p:spPr bwMode="auto">
            <a:xfrm flipH="1">
              <a:off x="2517" y="2439"/>
              <a:ext cx="15" cy="20"/>
            </a:xfrm>
            <a:custGeom>
              <a:avLst/>
              <a:gdLst>
                <a:gd name="T0" fmla="*/ 2 w 22"/>
                <a:gd name="T1" fmla="*/ 0 h 28"/>
                <a:gd name="T2" fmla="*/ 0 w 22"/>
                <a:gd name="T3" fmla="*/ 2 h 28"/>
                <a:gd name="T4" fmla="*/ 1 w 22"/>
                <a:gd name="T5" fmla="*/ 5 h 28"/>
                <a:gd name="T6" fmla="*/ 3 w 22"/>
                <a:gd name="T7" fmla="*/ 4 h 28"/>
                <a:gd name="T8" fmla="*/ 2 w 22"/>
                <a:gd name="T9" fmla="*/ 0 h 28"/>
                <a:gd name="T10" fmla="*/ 2 w 22"/>
                <a:gd name="T11" fmla="*/ 0 h 28"/>
                <a:gd name="T12" fmla="*/ 2 w 22"/>
                <a:gd name="T13" fmla="*/ 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"/>
                <a:gd name="T22" fmla="*/ 0 h 28"/>
                <a:gd name="T23" fmla="*/ 22 w 22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" h="28">
                  <a:moveTo>
                    <a:pt x="15" y="0"/>
                  </a:moveTo>
                  <a:lnTo>
                    <a:pt x="0" y="10"/>
                  </a:lnTo>
                  <a:lnTo>
                    <a:pt x="9" y="28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6" name="Freeform 29"/>
            <p:cNvSpPr>
              <a:spLocks/>
            </p:cNvSpPr>
            <p:nvPr/>
          </p:nvSpPr>
          <p:spPr bwMode="auto">
            <a:xfrm flipH="1">
              <a:off x="2502" y="2473"/>
              <a:ext cx="15" cy="20"/>
            </a:xfrm>
            <a:custGeom>
              <a:avLst/>
              <a:gdLst>
                <a:gd name="T0" fmla="*/ 2 w 23"/>
                <a:gd name="T1" fmla="*/ 0 h 29"/>
                <a:gd name="T2" fmla="*/ 0 w 23"/>
                <a:gd name="T3" fmla="*/ 1 h 29"/>
                <a:gd name="T4" fmla="*/ 1 w 23"/>
                <a:gd name="T5" fmla="*/ 5 h 29"/>
                <a:gd name="T6" fmla="*/ 3 w 23"/>
                <a:gd name="T7" fmla="*/ 3 h 29"/>
                <a:gd name="T8" fmla="*/ 2 w 23"/>
                <a:gd name="T9" fmla="*/ 0 h 29"/>
                <a:gd name="T10" fmla="*/ 2 w 23"/>
                <a:gd name="T11" fmla="*/ 0 h 29"/>
                <a:gd name="T12" fmla="*/ 2 w 23"/>
                <a:gd name="T13" fmla="*/ 0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9"/>
                <a:gd name="T23" fmla="*/ 23 w 23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9">
                  <a:moveTo>
                    <a:pt x="15" y="0"/>
                  </a:moveTo>
                  <a:lnTo>
                    <a:pt x="0" y="10"/>
                  </a:lnTo>
                  <a:lnTo>
                    <a:pt x="8" y="29"/>
                  </a:lnTo>
                  <a:lnTo>
                    <a:pt x="23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7" name="Freeform 28"/>
            <p:cNvSpPr>
              <a:spLocks/>
            </p:cNvSpPr>
            <p:nvPr/>
          </p:nvSpPr>
          <p:spPr bwMode="auto">
            <a:xfrm flipH="1">
              <a:off x="2542" y="2478"/>
              <a:ext cx="15" cy="22"/>
            </a:xfrm>
            <a:custGeom>
              <a:avLst/>
              <a:gdLst>
                <a:gd name="T0" fmla="*/ 2 w 24"/>
                <a:gd name="T1" fmla="*/ 0 h 28"/>
                <a:gd name="T2" fmla="*/ 0 w 24"/>
                <a:gd name="T3" fmla="*/ 3 h 28"/>
                <a:gd name="T4" fmla="*/ 1 w 24"/>
                <a:gd name="T5" fmla="*/ 8 h 28"/>
                <a:gd name="T6" fmla="*/ 3 w 24"/>
                <a:gd name="T7" fmla="*/ 6 h 28"/>
                <a:gd name="T8" fmla="*/ 2 w 24"/>
                <a:gd name="T9" fmla="*/ 0 h 28"/>
                <a:gd name="T10" fmla="*/ 2 w 24"/>
                <a:gd name="T11" fmla="*/ 0 h 28"/>
                <a:gd name="T12" fmla="*/ 2 w 24"/>
                <a:gd name="T13" fmla="*/ 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28"/>
                <a:gd name="T23" fmla="*/ 24 w 24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28">
                  <a:moveTo>
                    <a:pt x="16" y="0"/>
                  </a:moveTo>
                  <a:lnTo>
                    <a:pt x="0" y="9"/>
                  </a:lnTo>
                  <a:lnTo>
                    <a:pt x="9" y="28"/>
                  </a:lnTo>
                  <a:lnTo>
                    <a:pt x="24" y="1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8" name="Freeform 27"/>
            <p:cNvSpPr>
              <a:spLocks/>
            </p:cNvSpPr>
            <p:nvPr/>
          </p:nvSpPr>
          <p:spPr bwMode="auto">
            <a:xfrm flipH="1">
              <a:off x="2517" y="2513"/>
              <a:ext cx="15" cy="19"/>
            </a:xfrm>
            <a:custGeom>
              <a:avLst/>
              <a:gdLst>
                <a:gd name="T0" fmla="*/ 2 w 22"/>
                <a:gd name="T1" fmla="*/ 0 h 27"/>
                <a:gd name="T2" fmla="*/ 0 w 22"/>
                <a:gd name="T3" fmla="*/ 2 h 27"/>
                <a:gd name="T4" fmla="*/ 1 w 22"/>
                <a:gd name="T5" fmla="*/ 4 h 27"/>
                <a:gd name="T6" fmla="*/ 3 w 22"/>
                <a:gd name="T7" fmla="*/ 3 h 27"/>
                <a:gd name="T8" fmla="*/ 2 w 22"/>
                <a:gd name="T9" fmla="*/ 0 h 27"/>
                <a:gd name="T10" fmla="*/ 2 w 22"/>
                <a:gd name="T11" fmla="*/ 0 h 27"/>
                <a:gd name="T12" fmla="*/ 2 w 22"/>
                <a:gd name="T13" fmla="*/ 0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"/>
                <a:gd name="T22" fmla="*/ 0 h 27"/>
                <a:gd name="T23" fmla="*/ 22 w 22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" h="27">
                  <a:moveTo>
                    <a:pt x="15" y="0"/>
                  </a:moveTo>
                  <a:lnTo>
                    <a:pt x="0" y="10"/>
                  </a:lnTo>
                  <a:lnTo>
                    <a:pt x="9" y="27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19" name="Freeform 26"/>
            <p:cNvSpPr>
              <a:spLocks/>
            </p:cNvSpPr>
            <p:nvPr/>
          </p:nvSpPr>
          <p:spPr bwMode="auto">
            <a:xfrm flipH="1">
              <a:off x="2491" y="2428"/>
              <a:ext cx="15" cy="19"/>
            </a:xfrm>
            <a:custGeom>
              <a:avLst/>
              <a:gdLst>
                <a:gd name="T0" fmla="*/ 2 w 22"/>
                <a:gd name="T1" fmla="*/ 0 h 28"/>
                <a:gd name="T2" fmla="*/ 0 w 22"/>
                <a:gd name="T3" fmla="*/ 1 h 28"/>
                <a:gd name="T4" fmla="*/ 1 w 22"/>
                <a:gd name="T5" fmla="*/ 4 h 28"/>
                <a:gd name="T6" fmla="*/ 3 w 22"/>
                <a:gd name="T7" fmla="*/ 3 h 28"/>
                <a:gd name="T8" fmla="*/ 2 w 22"/>
                <a:gd name="T9" fmla="*/ 0 h 28"/>
                <a:gd name="T10" fmla="*/ 2 w 22"/>
                <a:gd name="T11" fmla="*/ 0 h 28"/>
                <a:gd name="T12" fmla="*/ 2 w 22"/>
                <a:gd name="T13" fmla="*/ 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"/>
                <a:gd name="T22" fmla="*/ 0 h 28"/>
                <a:gd name="T23" fmla="*/ 22 w 22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" h="28">
                  <a:moveTo>
                    <a:pt x="15" y="0"/>
                  </a:moveTo>
                  <a:lnTo>
                    <a:pt x="0" y="9"/>
                  </a:lnTo>
                  <a:lnTo>
                    <a:pt x="8" y="28"/>
                  </a:lnTo>
                  <a:lnTo>
                    <a:pt x="22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0" name="Freeform 25"/>
            <p:cNvSpPr>
              <a:spLocks/>
            </p:cNvSpPr>
            <p:nvPr/>
          </p:nvSpPr>
          <p:spPr bwMode="auto">
            <a:xfrm flipH="1">
              <a:off x="2732" y="2488"/>
              <a:ext cx="57" cy="58"/>
            </a:xfrm>
            <a:custGeom>
              <a:avLst/>
              <a:gdLst>
                <a:gd name="T0" fmla="*/ 9 w 82"/>
                <a:gd name="T1" fmla="*/ 0 h 85"/>
                <a:gd name="T2" fmla="*/ 3 w 82"/>
                <a:gd name="T3" fmla="*/ 0 h 85"/>
                <a:gd name="T4" fmla="*/ 0 w 82"/>
                <a:gd name="T5" fmla="*/ 5 h 85"/>
                <a:gd name="T6" fmla="*/ 0 w 82"/>
                <a:gd name="T7" fmla="*/ 8 h 85"/>
                <a:gd name="T8" fmla="*/ 1 w 82"/>
                <a:gd name="T9" fmla="*/ 11 h 85"/>
                <a:gd name="T10" fmla="*/ 5 w 82"/>
                <a:gd name="T11" fmla="*/ 12 h 85"/>
                <a:gd name="T12" fmla="*/ 9 w 82"/>
                <a:gd name="T13" fmla="*/ 11 h 85"/>
                <a:gd name="T14" fmla="*/ 13 w 82"/>
                <a:gd name="T15" fmla="*/ 5 h 85"/>
                <a:gd name="T16" fmla="*/ 9 w 82"/>
                <a:gd name="T17" fmla="*/ 5 h 85"/>
                <a:gd name="T18" fmla="*/ 5 w 82"/>
                <a:gd name="T19" fmla="*/ 8 h 85"/>
                <a:gd name="T20" fmla="*/ 3 w 82"/>
                <a:gd name="T21" fmla="*/ 5 h 85"/>
                <a:gd name="T22" fmla="*/ 6 w 82"/>
                <a:gd name="T23" fmla="*/ 3 h 85"/>
                <a:gd name="T24" fmla="*/ 10 w 82"/>
                <a:gd name="T25" fmla="*/ 3 h 85"/>
                <a:gd name="T26" fmla="*/ 9 w 82"/>
                <a:gd name="T27" fmla="*/ 0 h 85"/>
                <a:gd name="T28" fmla="*/ 9 w 82"/>
                <a:gd name="T29" fmla="*/ 0 h 85"/>
                <a:gd name="T30" fmla="*/ 9 w 82"/>
                <a:gd name="T31" fmla="*/ 0 h 8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2"/>
                <a:gd name="T49" fmla="*/ 0 h 85"/>
                <a:gd name="T50" fmla="*/ 82 w 82"/>
                <a:gd name="T51" fmla="*/ 85 h 8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2" h="85">
                  <a:moveTo>
                    <a:pt x="53" y="0"/>
                  </a:moveTo>
                  <a:lnTo>
                    <a:pt x="22" y="0"/>
                  </a:lnTo>
                  <a:lnTo>
                    <a:pt x="0" y="29"/>
                  </a:lnTo>
                  <a:lnTo>
                    <a:pt x="0" y="58"/>
                  </a:lnTo>
                  <a:lnTo>
                    <a:pt x="7" y="76"/>
                  </a:lnTo>
                  <a:lnTo>
                    <a:pt x="30" y="85"/>
                  </a:lnTo>
                  <a:lnTo>
                    <a:pt x="53" y="76"/>
                  </a:lnTo>
                  <a:lnTo>
                    <a:pt x="82" y="38"/>
                  </a:lnTo>
                  <a:lnTo>
                    <a:pt x="53" y="38"/>
                  </a:lnTo>
                  <a:lnTo>
                    <a:pt x="30" y="58"/>
                  </a:lnTo>
                  <a:lnTo>
                    <a:pt x="22" y="38"/>
                  </a:lnTo>
                  <a:lnTo>
                    <a:pt x="37" y="19"/>
                  </a:lnTo>
                  <a:lnTo>
                    <a:pt x="59" y="19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1" name="Freeform 24"/>
            <p:cNvSpPr>
              <a:spLocks/>
            </p:cNvSpPr>
            <p:nvPr/>
          </p:nvSpPr>
          <p:spPr bwMode="auto">
            <a:xfrm flipH="1">
              <a:off x="2666" y="2500"/>
              <a:ext cx="47" cy="59"/>
            </a:xfrm>
            <a:custGeom>
              <a:avLst/>
              <a:gdLst>
                <a:gd name="T0" fmla="*/ 8 w 67"/>
                <a:gd name="T1" fmla="*/ 0 h 85"/>
                <a:gd name="T2" fmla="*/ 4 w 67"/>
                <a:gd name="T3" fmla="*/ 0 h 85"/>
                <a:gd name="T4" fmla="*/ 1 w 67"/>
                <a:gd name="T5" fmla="*/ 3 h 85"/>
                <a:gd name="T6" fmla="*/ 0 w 67"/>
                <a:gd name="T7" fmla="*/ 9 h 85"/>
                <a:gd name="T8" fmla="*/ 4 w 67"/>
                <a:gd name="T9" fmla="*/ 13 h 85"/>
                <a:gd name="T10" fmla="*/ 8 w 67"/>
                <a:gd name="T11" fmla="*/ 12 h 85"/>
                <a:gd name="T12" fmla="*/ 10 w 67"/>
                <a:gd name="T13" fmla="*/ 10 h 85"/>
                <a:gd name="T14" fmla="*/ 11 w 67"/>
                <a:gd name="T15" fmla="*/ 7 h 85"/>
                <a:gd name="T16" fmla="*/ 9 w 67"/>
                <a:gd name="T17" fmla="*/ 5 h 85"/>
                <a:gd name="T18" fmla="*/ 4 w 67"/>
                <a:gd name="T19" fmla="*/ 7 h 85"/>
                <a:gd name="T20" fmla="*/ 4 w 67"/>
                <a:gd name="T21" fmla="*/ 5 h 85"/>
                <a:gd name="T22" fmla="*/ 6 w 67"/>
                <a:gd name="T23" fmla="*/ 1 h 85"/>
                <a:gd name="T24" fmla="*/ 8 w 67"/>
                <a:gd name="T25" fmla="*/ 0 h 85"/>
                <a:gd name="T26" fmla="*/ 8 w 67"/>
                <a:gd name="T27" fmla="*/ 0 h 85"/>
                <a:gd name="T28" fmla="*/ 8 w 67"/>
                <a:gd name="T29" fmla="*/ 0 h 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7"/>
                <a:gd name="T46" fmla="*/ 0 h 85"/>
                <a:gd name="T47" fmla="*/ 67 w 67"/>
                <a:gd name="T48" fmla="*/ 85 h 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7" h="85">
                  <a:moveTo>
                    <a:pt x="45" y="0"/>
                  </a:moveTo>
                  <a:lnTo>
                    <a:pt x="22" y="0"/>
                  </a:lnTo>
                  <a:lnTo>
                    <a:pt x="7" y="19"/>
                  </a:lnTo>
                  <a:lnTo>
                    <a:pt x="0" y="57"/>
                  </a:lnTo>
                  <a:lnTo>
                    <a:pt x="22" y="85"/>
                  </a:lnTo>
                  <a:lnTo>
                    <a:pt x="45" y="76"/>
                  </a:lnTo>
                  <a:lnTo>
                    <a:pt x="60" y="66"/>
                  </a:lnTo>
                  <a:lnTo>
                    <a:pt x="67" y="46"/>
                  </a:lnTo>
                  <a:lnTo>
                    <a:pt x="52" y="29"/>
                  </a:lnTo>
                  <a:lnTo>
                    <a:pt x="22" y="46"/>
                  </a:lnTo>
                  <a:lnTo>
                    <a:pt x="22" y="29"/>
                  </a:lnTo>
                  <a:lnTo>
                    <a:pt x="38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2" name="Freeform 23"/>
            <p:cNvSpPr>
              <a:spLocks/>
            </p:cNvSpPr>
            <p:nvPr/>
          </p:nvSpPr>
          <p:spPr bwMode="auto">
            <a:xfrm flipH="1">
              <a:off x="2713" y="2478"/>
              <a:ext cx="82" cy="95"/>
            </a:xfrm>
            <a:custGeom>
              <a:avLst/>
              <a:gdLst>
                <a:gd name="T0" fmla="*/ 20 w 117"/>
                <a:gd name="T1" fmla="*/ 0 h 133"/>
                <a:gd name="T2" fmla="*/ 14 w 117"/>
                <a:gd name="T3" fmla="*/ 13 h 133"/>
                <a:gd name="T4" fmla="*/ 8 w 117"/>
                <a:gd name="T5" fmla="*/ 21 h 133"/>
                <a:gd name="T6" fmla="*/ 0 w 117"/>
                <a:gd name="T7" fmla="*/ 25 h 133"/>
                <a:gd name="T8" fmla="*/ 10 w 117"/>
                <a:gd name="T9" fmla="*/ 16 h 133"/>
                <a:gd name="T10" fmla="*/ 14 w 117"/>
                <a:gd name="T11" fmla="*/ 7 h 133"/>
                <a:gd name="T12" fmla="*/ 20 w 117"/>
                <a:gd name="T13" fmla="*/ 0 h 133"/>
                <a:gd name="T14" fmla="*/ 20 w 117"/>
                <a:gd name="T15" fmla="*/ 0 h 133"/>
                <a:gd name="T16" fmla="*/ 20 w 117"/>
                <a:gd name="T17" fmla="*/ 0 h 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7"/>
                <a:gd name="T28" fmla="*/ 0 h 133"/>
                <a:gd name="T29" fmla="*/ 117 w 117"/>
                <a:gd name="T30" fmla="*/ 133 h 1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7" h="133">
                  <a:moveTo>
                    <a:pt x="117" y="0"/>
                  </a:moveTo>
                  <a:lnTo>
                    <a:pt x="81" y="68"/>
                  </a:lnTo>
                  <a:lnTo>
                    <a:pt x="43" y="114"/>
                  </a:lnTo>
                  <a:lnTo>
                    <a:pt x="0" y="133"/>
                  </a:lnTo>
                  <a:lnTo>
                    <a:pt x="59" y="86"/>
                  </a:lnTo>
                  <a:lnTo>
                    <a:pt x="81" y="39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3" name="Freeform 22"/>
            <p:cNvSpPr>
              <a:spLocks/>
            </p:cNvSpPr>
            <p:nvPr/>
          </p:nvSpPr>
          <p:spPr bwMode="auto">
            <a:xfrm flipH="1">
              <a:off x="2713" y="2617"/>
              <a:ext cx="158" cy="76"/>
            </a:xfrm>
            <a:custGeom>
              <a:avLst/>
              <a:gdLst>
                <a:gd name="T0" fmla="*/ 5 w 229"/>
                <a:gd name="T1" fmla="*/ 2 h 105"/>
                <a:gd name="T2" fmla="*/ 9 w 229"/>
                <a:gd name="T3" fmla="*/ 0 h 105"/>
                <a:gd name="T4" fmla="*/ 10 w 229"/>
                <a:gd name="T5" fmla="*/ 4 h 105"/>
                <a:gd name="T6" fmla="*/ 14 w 229"/>
                <a:gd name="T7" fmla="*/ 2 h 105"/>
                <a:gd name="T8" fmla="*/ 15 w 229"/>
                <a:gd name="T9" fmla="*/ 6 h 105"/>
                <a:gd name="T10" fmla="*/ 19 w 229"/>
                <a:gd name="T11" fmla="*/ 4 h 105"/>
                <a:gd name="T12" fmla="*/ 19 w 229"/>
                <a:gd name="T13" fmla="*/ 7 h 105"/>
                <a:gd name="T14" fmla="*/ 23 w 229"/>
                <a:gd name="T15" fmla="*/ 6 h 105"/>
                <a:gd name="T16" fmla="*/ 23 w 229"/>
                <a:gd name="T17" fmla="*/ 7 h 105"/>
                <a:gd name="T18" fmla="*/ 28 w 229"/>
                <a:gd name="T19" fmla="*/ 6 h 105"/>
                <a:gd name="T20" fmla="*/ 28 w 229"/>
                <a:gd name="T21" fmla="*/ 9 h 105"/>
                <a:gd name="T22" fmla="*/ 30 w 229"/>
                <a:gd name="T23" fmla="*/ 7 h 105"/>
                <a:gd name="T24" fmla="*/ 32 w 229"/>
                <a:gd name="T25" fmla="*/ 9 h 105"/>
                <a:gd name="T26" fmla="*/ 36 w 229"/>
                <a:gd name="T27" fmla="*/ 12 h 105"/>
                <a:gd name="T28" fmla="*/ 32 w 229"/>
                <a:gd name="T29" fmla="*/ 13 h 105"/>
                <a:gd name="T30" fmla="*/ 27 w 229"/>
                <a:gd name="T31" fmla="*/ 16 h 105"/>
                <a:gd name="T32" fmla="*/ 22 w 229"/>
                <a:gd name="T33" fmla="*/ 21 h 105"/>
                <a:gd name="T34" fmla="*/ 19 w 229"/>
                <a:gd name="T35" fmla="*/ 21 h 105"/>
                <a:gd name="T36" fmla="*/ 15 w 229"/>
                <a:gd name="T37" fmla="*/ 17 h 105"/>
                <a:gd name="T38" fmla="*/ 12 w 229"/>
                <a:gd name="T39" fmla="*/ 13 h 105"/>
                <a:gd name="T40" fmla="*/ 9 w 229"/>
                <a:gd name="T41" fmla="*/ 7 h 105"/>
                <a:gd name="T42" fmla="*/ 2 w 229"/>
                <a:gd name="T43" fmla="*/ 4 h 105"/>
                <a:gd name="T44" fmla="*/ 0 w 229"/>
                <a:gd name="T45" fmla="*/ 2 h 105"/>
                <a:gd name="T46" fmla="*/ 5 w 229"/>
                <a:gd name="T47" fmla="*/ 2 h 105"/>
                <a:gd name="T48" fmla="*/ 5 w 229"/>
                <a:gd name="T49" fmla="*/ 2 h 105"/>
                <a:gd name="T50" fmla="*/ 5 w 229"/>
                <a:gd name="T51" fmla="*/ 2 h 10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29"/>
                <a:gd name="T79" fmla="*/ 0 h 105"/>
                <a:gd name="T80" fmla="*/ 229 w 229"/>
                <a:gd name="T81" fmla="*/ 105 h 10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29" h="105">
                  <a:moveTo>
                    <a:pt x="29" y="9"/>
                  </a:moveTo>
                  <a:lnTo>
                    <a:pt x="59" y="0"/>
                  </a:lnTo>
                  <a:lnTo>
                    <a:pt x="66" y="20"/>
                  </a:lnTo>
                  <a:lnTo>
                    <a:pt x="88" y="9"/>
                  </a:lnTo>
                  <a:lnTo>
                    <a:pt x="96" y="29"/>
                  </a:lnTo>
                  <a:lnTo>
                    <a:pt x="118" y="20"/>
                  </a:lnTo>
                  <a:lnTo>
                    <a:pt x="125" y="39"/>
                  </a:lnTo>
                  <a:lnTo>
                    <a:pt x="148" y="29"/>
                  </a:lnTo>
                  <a:lnTo>
                    <a:pt x="148" y="39"/>
                  </a:lnTo>
                  <a:lnTo>
                    <a:pt x="177" y="29"/>
                  </a:lnTo>
                  <a:lnTo>
                    <a:pt x="177" y="48"/>
                  </a:lnTo>
                  <a:lnTo>
                    <a:pt x="193" y="39"/>
                  </a:lnTo>
                  <a:lnTo>
                    <a:pt x="200" y="48"/>
                  </a:lnTo>
                  <a:lnTo>
                    <a:pt x="229" y="58"/>
                  </a:lnTo>
                  <a:lnTo>
                    <a:pt x="208" y="67"/>
                  </a:lnTo>
                  <a:lnTo>
                    <a:pt x="171" y="77"/>
                  </a:lnTo>
                  <a:lnTo>
                    <a:pt x="140" y="105"/>
                  </a:lnTo>
                  <a:lnTo>
                    <a:pt x="118" y="105"/>
                  </a:lnTo>
                  <a:lnTo>
                    <a:pt x="96" y="87"/>
                  </a:lnTo>
                  <a:lnTo>
                    <a:pt x="74" y="67"/>
                  </a:lnTo>
                  <a:lnTo>
                    <a:pt x="59" y="39"/>
                  </a:lnTo>
                  <a:lnTo>
                    <a:pt x="15" y="20"/>
                  </a:lnTo>
                  <a:lnTo>
                    <a:pt x="0" y="9"/>
                  </a:lnTo>
                  <a:lnTo>
                    <a:pt x="29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4" name="Freeform 21"/>
            <p:cNvSpPr>
              <a:spLocks/>
            </p:cNvSpPr>
            <p:nvPr/>
          </p:nvSpPr>
          <p:spPr bwMode="auto">
            <a:xfrm flipH="1">
              <a:off x="2564" y="2639"/>
              <a:ext cx="417" cy="199"/>
            </a:xfrm>
            <a:custGeom>
              <a:avLst/>
              <a:gdLst>
                <a:gd name="T0" fmla="*/ 12 w 600"/>
                <a:gd name="T1" fmla="*/ 8 h 286"/>
                <a:gd name="T2" fmla="*/ 16 w 600"/>
                <a:gd name="T3" fmla="*/ 14 h 286"/>
                <a:gd name="T4" fmla="*/ 20 w 600"/>
                <a:gd name="T5" fmla="*/ 26 h 286"/>
                <a:gd name="T6" fmla="*/ 28 w 600"/>
                <a:gd name="T7" fmla="*/ 38 h 286"/>
                <a:gd name="T8" fmla="*/ 33 w 600"/>
                <a:gd name="T9" fmla="*/ 45 h 286"/>
                <a:gd name="T10" fmla="*/ 58 w 600"/>
                <a:gd name="T11" fmla="*/ 45 h 286"/>
                <a:gd name="T12" fmla="*/ 74 w 600"/>
                <a:gd name="T13" fmla="*/ 35 h 286"/>
                <a:gd name="T14" fmla="*/ 88 w 600"/>
                <a:gd name="T15" fmla="*/ 24 h 286"/>
                <a:gd name="T16" fmla="*/ 97 w 600"/>
                <a:gd name="T17" fmla="*/ 20 h 286"/>
                <a:gd name="T18" fmla="*/ 92 w 600"/>
                <a:gd name="T19" fmla="*/ 17 h 286"/>
                <a:gd name="T20" fmla="*/ 89 w 600"/>
                <a:gd name="T21" fmla="*/ 15 h 286"/>
                <a:gd name="T22" fmla="*/ 84 w 600"/>
                <a:gd name="T23" fmla="*/ 13 h 286"/>
                <a:gd name="T24" fmla="*/ 79 w 600"/>
                <a:gd name="T25" fmla="*/ 9 h 286"/>
                <a:gd name="T26" fmla="*/ 76 w 600"/>
                <a:gd name="T27" fmla="*/ 8 h 286"/>
                <a:gd name="T28" fmla="*/ 71 w 600"/>
                <a:gd name="T29" fmla="*/ 6 h 286"/>
                <a:gd name="T30" fmla="*/ 66 w 600"/>
                <a:gd name="T31" fmla="*/ 6 h 286"/>
                <a:gd name="T32" fmla="*/ 69 w 600"/>
                <a:gd name="T33" fmla="*/ 13 h 286"/>
                <a:gd name="T34" fmla="*/ 79 w 600"/>
                <a:gd name="T35" fmla="*/ 19 h 286"/>
                <a:gd name="T36" fmla="*/ 74 w 600"/>
                <a:gd name="T37" fmla="*/ 22 h 286"/>
                <a:gd name="T38" fmla="*/ 42 w 600"/>
                <a:gd name="T39" fmla="*/ 24 h 286"/>
                <a:gd name="T40" fmla="*/ 56 w 600"/>
                <a:gd name="T41" fmla="*/ 24 h 286"/>
                <a:gd name="T42" fmla="*/ 74 w 600"/>
                <a:gd name="T43" fmla="*/ 24 h 286"/>
                <a:gd name="T44" fmla="*/ 74 w 600"/>
                <a:gd name="T45" fmla="*/ 29 h 286"/>
                <a:gd name="T46" fmla="*/ 61 w 600"/>
                <a:gd name="T47" fmla="*/ 38 h 286"/>
                <a:gd name="T48" fmla="*/ 48 w 600"/>
                <a:gd name="T49" fmla="*/ 39 h 286"/>
                <a:gd name="T50" fmla="*/ 33 w 600"/>
                <a:gd name="T51" fmla="*/ 35 h 286"/>
                <a:gd name="T52" fmla="*/ 24 w 600"/>
                <a:gd name="T53" fmla="*/ 26 h 286"/>
                <a:gd name="T54" fmla="*/ 23 w 600"/>
                <a:gd name="T55" fmla="*/ 17 h 286"/>
                <a:gd name="T56" fmla="*/ 24 w 600"/>
                <a:gd name="T57" fmla="*/ 14 h 286"/>
                <a:gd name="T58" fmla="*/ 14 w 600"/>
                <a:gd name="T59" fmla="*/ 6 h 286"/>
                <a:gd name="T60" fmla="*/ 22 w 600"/>
                <a:gd name="T61" fmla="*/ 1 h 286"/>
                <a:gd name="T62" fmla="*/ 17 w 600"/>
                <a:gd name="T63" fmla="*/ 0 h 286"/>
                <a:gd name="T64" fmla="*/ 12 w 600"/>
                <a:gd name="T65" fmla="*/ 0 h 286"/>
                <a:gd name="T66" fmla="*/ 7 w 600"/>
                <a:gd name="T67" fmla="*/ 0 h 286"/>
                <a:gd name="T68" fmla="*/ 3 w 600"/>
                <a:gd name="T69" fmla="*/ 0 h 286"/>
                <a:gd name="T70" fmla="*/ 0 w 600"/>
                <a:gd name="T71" fmla="*/ 1 h 286"/>
                <a:gd name="T72" fmla="*/ 5 w 600"/>
                <a:gd name="T73" fmla="*/ 9 h 286"/>
                <a:gd name="T74" fmla="*/ 5 w 600"/>
                <a:gd name="T75" fmla="*/ 9 h 2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00"/>
                <a:gd name="T115" fmla="*/ 0 h 286"/>
                <a:gd name="T116" fmla="*/ 600 w 600"/>
                <a:gd name="T117" fmla="*/ 286 h 28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00" h="286">
                  <a:moveTo>
                    <a:pt x="29" y="58"/>
                  </a:moveTo>
                  <a:lnTo>
                    <a:pt x="75" y="48"/>
                  </a:lnTo>
                  <a:lnTo>
                    <a:pt x="82" y="67"/>
                  </a:lnTo>
                  <a:lnTo>
                    <a:pt x="96" y="86"/>
                  </a:lnTo>
                  <a:lnTo>
                    <a:pt x="96" y="95"/>
                  </a:lnTo>
                  <a:lnTo>
                    <a:pt x="126" y="163"/>
                  </a:lnTo>
                  <a:lnTo>
                    <a:pt x="141" y="201"/>
                  </a:lnTo>
                  <a:lnTo>
                    <a:pt x="171" y="229"/>
                  </a:lnTo>
                  <a:lnTo>
                    <a:pt x="171" y="249"/>
                  </a:lnTo>
                  <a:lnTo>
                    <a:pt x="200" y="278"/>
                  </a:lnTo>
                  <a:lnTo>
                    <a:pt x="274" y="286"/>
                  </a:lnTo>
                  <a:lnTo>
                    <a:pt x="356" y="278"/>
                  </a:lnTo>
                  <a:lnTo>
                    <a:pt x="414" y="249"/>
                  </a:lnTo>
                  <a:lnTo>
                    <a:pt x="460" y="220"/>
                  </a:lnTo>
                  <a:lnTo>
                    <a:pt x="482" y="191"/>
                  </a:lnTo>
                  <a:lnTo>
                    <a:pt x="541" y="153"/>
                  </a:lnTo>
                  <a:lnTo>
                    <a:pt x="584" y="153"/>
                  </a:lnTo>
                  <a:lnTo>
                    <a:pt x="600" y="124"/>
                  </a:lnTo>
                  <a:lnTo>
                    <a:pt x="563" y="134"/>
                  </a:lnTo>
                  <a:lnTo>
                    <a:pt x="570" y="105"/>
                  </a:lnTo>
                  <a:lnTo>
                    <a:pt x="541" y="124"/>
                  </a:lnTo>
                  <a:lnTo>
                    <a:pt x="548" y="95"/>
                  </a:lnTo>
                  <a:lnTo>
                    <a:pt x="503" y="105"/>
                  </a:lnTo>
                  <a:lnTo>
                    <a:pt x="519" y="76"/>
                  </a:lnTo>
                  <a:lnTo>
                    <a:pt x="482" y="86"/>
                  </a:lnTo>
                  <a:lnTo>
                    <a:pt x="488" y="58"/>
                  </a:lnTo>
                  <a:lnTo>
                    <a:pt x="467" y="76"/>
                  </a:lnTo>
                  <a:lnTo>
                    <a:pt x="467" y="48"/>
                  </a:lnTo>
                  <a:lnTo>
                    <a:pt x="445" y="58"/>
                  </a:lnTo>
                  <a:lnTo>
                    <a:pt x="437" y="38"/>
                  </a:lnTo>
                  <a:lnTo>
                    <a:pt x="430" y="38"/>
                  </a:lnTo>
                  <a:lnTo>
                    <a:pt x="407" y="38"/>
                  </a:lnTo>
                  <a:lnTo>
                    <a:pt x="385" y="38"/>
                  </a:lnTo>
                  <a:lnTo>
                    <a:pt x="423" y="76"/>
                  </a:lnTo>
                  <a:lnTo>
                    <a:pt x="452" y="105"/>
                  </a:lnTo>
                  <a:lnTo>
                    <a:pt x="488" y="115"/>
                  </a:lnTo>
                  <a:lnTo>
                    <a:pt x="503" y="124"/>
                  </a:lnTo>
                  <a:lnTo>
                    <a:pt x="460" y="134"/>
                  </a:lnTo>
                  <a:lnTo>
                    <a:pt x="371" y="144"/>
                  </a:lnTo>
                  <a:lnTo>
                    <a:pt x="259" y="144"/>
                  </a:lnTo>
                  <a:lnTo>
                    <a:pt x="237" y="134"/>
                  </a:lnTo>
                  <a:lnTo>
                    <a:pt x="341" y="153"/>
                  </a:lnTo>
                  <a:lnTo>
                    <a:pt x="423" y="153"/>
                  </a:lnTo>
                  <a:lnTo>
                    <a:pt x="460" y="153"/>
                  </a:lnTo>
                  <a:lnTo>
                    <a:pt x="445" y="172"/>
                  </a:lnTo>
                  <a:lnTo>
                    <a:pt x="460" y="181"/>
                  </a:lnTo>
                  <a:lnTo>
                    <a:pt x="407" y="220"/>
                  </a:lnTo>
                  <a:lnTo>
                    <a:pt x="377" y="229"/>
                  </a:lnTo>
                  <a:lnTo>
                    <a:pt x="371" y="229"/>
                  </a:lnTo>
                  <a:lnTo>
                    <a:pt x="296" y="239"/>
                  </a:lnTo>
                  <a:lnTo>
                    <a:pt x="237" y="239"/>
                  </a:lnTo>
                  <a:lnTo>
                    <a:pt x="200" y="220"/>
                  </a:lnTo>
                  <a:lnTo>
                    <a:pt x="171" y="201"/>
                  </a:lnTo>
                  <a:lnTo>
                    <a:pt x="148" y="163"/>
                  </a:lnTo>
                  <a:lnTo>
                    <a:pt x="141" y="124"/>
                  </a:lnTo>
                  <a:lnTo>
                    <a:pt x="141" y="105"/>
                  </a:lnTo>
                  <a:lnTo>
                    <a:pt x="222" y="115"/>
                  </a:lnTo>
                  <a:lnTo>
                    <a:pt x="148" y="86"/>
                  </a:lnTo>
                  <a:lnTo>
                    <a:pt x="103" y="67"/>
                  </a:lnTo>
                  <a:lnTo>
                    <a:pt x="88" y="38"/>
                  </a:lnTo>
                  <a:lnTo>
                    <a:pt x="156" y="19"/>
                  </a:lnTo>
                  <a:lnTo>
                    <a:pt x="134" y="10"/>
                  </a:lnTo>
                  <a:lnTo>
                    <a:pt x="126" y="10"/>
                  </a:lnTo>
                  <a:lnTo>
                    <a:pt x="103" y="0"/>
                  </a:lnTo>
                  <a:lnTo>
                    <a:pt x="88" y="19"/>
                  </a:lnTo>
                  <a:lnTo>
                    <a:pt x="75" y="0"/>
                  </a:lnTo>
                  <a:lnTo>
                    <a:pt x="67" y="19"/>
                  </a:lnTo>
                  <a:lnTo>
                    <a:pt x="44" y="0"/>
                  </a:lnTo>
                  <a:lnTo>
                    <a:pt x="38" y="19"/>
                  </a:lnTo>
                  <a:lnTo>
                    <a:pt x="22" y="0"/>
                  </a:lnTo>
                  <a:lnTo>
                    <a:pt x="22" y="29"/>
                  </a:lnTo>
                  <a:lnTo>
                    <a:pt x="0" y="10"/>
                  </a:lnTo>
                  <a:lnTo>
                    <a:pt x="0" y="48"/>
                  </a:lnTo>
                  <a:lnTo>
                    <a:pt x="29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5" name="Freeform 20"/>
            <p:cNvSpPr>
              <a:spLocks/>
            </p:cNvSpPr>
            <p:nvPr/>
          </p:nvSpPr>
          <p:spPr bwMode="auto">
            <a:xfrm flipH="1">
              <a:off x="2722" y="2838"/>
              <a:ext cx="155" cy="60"/>
            </a:xfrm>
            <a:custGeom>
              <a:avLst/>
              <a:gdLst>
                <a:gd name="T0" fmla="*/ 4 w 223"/>
                <a:gd name="T1" fmla="*/ 10 h 86"/>
                <a:gd name="T2" fmla="*/ 12 w 223"/>
                <a:gd name="T3" fmla="*/ 14 h 86"/>
                <a:gd name="T4" fmla="*/ 22 w 223"/>
                <a:gd name="T5" fmla="*/ 13 h 86"/>
                <a:gd name="T6" fmla="*/ 31 w 223"/>
                <a:gd name="T7" fmla="*/ 10 h 86"/>
                <a:gd name="T8" fmla="*/ 36 w 223"/>
                <a:gd name="T9" fmla="*/ 6 h 86"/>
                <a:gd name="T10" fmla="*/ 34 w 223"/>
                <a:gd name="T11" fmla="*/ 5 h 86"/>
                <a:gd name="T12" fmla="*/ 31 w 223"/>
                <a:gd name="T13" fmla="*/ 8 h 86"/>
                <a:gd name="T14" fmla="*/ 29 w 223"/>
                <a:gd name="T15" fmla="*/ 6 h 86"/>
                <a:gd name="T16" fmla="*/ 26 w 223"/>
                <a:gd name="T17" fmla="*/ 8 h 86"/>
                <a:gd name="T18" fmla="*/ 23 w 223"/>
                <a:gd name="T19" fmla="*/ 6 h 86"/>
                <a:gd name="T20" fmla="*/ 20 w 223"/>
                <a:gd name="T21" fmla="*/ 10 h 86"/>
                <a:gd name="T22" fmla="*/ 19 w 223"/>
                <a:gd name="T23" fmla="*/ 6 h 86"/>
                <a:gd name="T24" fmla="*/ 17 w 223"/>
                <a:gd name="T25" fmla="*/ 8 h 86"/>
                <a:gd name="T26" fmla="*/ 15 w 223"/>
                <a:gd name="T27" fmla="*/ 5 h 86"/>
                <a:gd name="T28" fmla="*/ 12 w 223"/>
                <a:gd name="T29" fmla="*/ 8 h 86"/>
                <a:gd name="T30" fmla="*/ 10 w 223"/>
                <a:gd name="T31" fmla="*/ 5 h 86"/>
                <a:gd name="T32" fmla="*/ 8 w 223"/>
                <a:gd name="T33" fmla="*/ 6 h 86"/>
                <a:gd name="T34" fmla="*/ 6 w 223"/>
                <a:gd name="T35" fmla="*/ 3 h 86"/>
                <a:gd name="T36" fmla="*/ 4 w 223"/>
                <a:gd name="T37" fmla="*/ 3 h 86"/>
                <a:gd name="T38" fmla="*/ 0 w 223"/>
                <a:gd name="T39" fmla="*/ 0 h 86"/>
                <a:gd name="T40" fmla="*/ 4 w 223"/>
                <a:gd name="T41" fmla="*/ 10 h 86"/>
                <a:gd name="T42" fmla="*/ 4 w 223"/>
                <a:gd name="T43" fmla="*/ 10 h 86"/>
                <a:gd name="T44" fmla="*/ 4 w 223"/>
                <a:gd name="T45" fmla="*/ 10 h 8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3"/>
                <a:gd name="T70" fmla="*/ 0 h 86"/>
                <a:gd name="T71" fmla="*/ 223 w 223"/>
                <a:gd name="T72" fmla="*/ 86 h 8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3" h="86">
                  <a:moveTo>
                    <a:pt x="23" y="58"/>
                  </a:moveTo>
                  <a:lnTo>
                    <a:pt x="74" y="86"/>
                  </a:lnTo>
                  <a:lnTo>
                    <a:pt x="133" y="77"/>
                  </a:lnTo>
                  <a:lnTo>
                    <a:pt x="185" y="58"/>
                  </a:lnTo>
                  <a:lnTo>
                    <a:pt x="223" y="39"/>
                  </a:lnTo>
                  <a:lnTo>
                    <a:pt x="208" y="28"/>
                  </a:lnTo>
                  <a:lnTo>
                    <a:pt x="193" y="48"/>
                  </a:lnTo>
                  <a:lnTo>
                    <a:pt x="179" y="39"/>
                  </a:lnTo>
                  <a:lnTo>
                    <a:pt x="163" y="48"/>
                  </a:lnTo>
                  <a:lnTo>
                    <a:pt x="141" y="39"/>
                  </a:lnTo>
                  <a:lnTo>
                    <a:pt x="126" y="58"/>
                  </a:lnTo>
                  <a:lnTo>
                    <a:pt x="120" y="39"/>
                  </a:lnTo>
                  <a:lnTo>
                    <a:pt x="104" y="48"/>
                  </a:lnTo>
                  <a:lnTo>
                    <a:pt x="89" y="28"/>
                  </a:lnTo>
                  <a:lnTo>
                    <a:pt x="74" y="48"/>
                  </a:lnTo>
                  <a:lnTo>
                    <a:pt x="60" y="28"/>
                  </a:lnTo>
                  <a:lnTo>
                    <a:pt x="52" y="39"/>
                  </a:lnTo>
                  <a:lnTo>
                    <a:pt x="37" y="19"/>
                  </a:lnTo>
                  <a:lnTo>
                    <a:pt x="23" y="19"/>
                  </a:lnTo>
                  <a:lnTo>
                    <a:pt x="0" y="0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6" name="Freeform 19"/>
            <p:cNvSpPr>
              <a:spLocks/>
            </p:cNvSpPr>
            <p:nvPr/>
          </p:nvSpPr>
          <p:spPr bwMode="auto">
            <a:xfrm flipH="1">
              <a:off x="2934" y="2380"/>
              <a:ext cx="316" cy="679"/>
            </a:xfrm>
            <a:custGeom>
              <a:avLst/>
              <a:gdLst>
                <a:gd name="T0" fmla="*/ 50 w 452"/>
                <a:gd name="T1" fmla="*/ 38 h 974"/>
                <a:gd name="T2" fmla="*/ 45 w 452"/>
                <a:gd name="T3" fmla="*/ 25 h 974"/>
                <a:gd name="T4" fmla="*/ 35 w 452"/>
                <a:gd name="T5" fmla="*/ 22 h 974"/>
                <a:gd name="T6" fmla="*/ 26 w 452"/>
                <a:gd name="T7" fmla="*/ 26 h 974"/>
                <a:gd name="T8" fmla="*/ 7 w 452"/>
                <a:gd name="T9" fmla="*/ 13 h 974"/>
                <a:gd name="T10" fmla="*/ 2 w 452"/>
                <a:gd name="T11" fmla="*/ 0 h 974"/>
                <a:gd name="T12" fmla="*/ 3 w 452"/>
                <a:gd name="T13" fmla="*/ 15 h 974"/>
                <a:gd name="T14" fmla="*/ 17 w 452"/>
                <a:gd name="T15" fmla="*/ 29 h 974"/>
                <a:gd name="T16" fmla="*/ 26 w 452"/>
                <a:gd name="T17" fmla="*/ 51 h 974"/>
                <a:gd name="T18" fmla="*/ 24 w 452"/>
                <a:gd name="T19" fmla="*/ 89 h 974"/>
                <a:gd name="T20" fmla="*/ 35 w 452"/>
                <a:gd name="T21" fmla="*/ 106 h 974"/>
                <a:gd name="T22" fmla="*/ 29 w 452"/>
                <a:gd name="T23" fmla="*/ 115 h 974"/>
                <a:gd name="T24" fmla="*/ 19 w 452"/>
                <a:gd name="T25" fmla="*/ 98 h 974"/>
                <a:gd name="T26" fmla="*/ 20 w 452"/>
                <a:gd name="T27" fmla="*/ 112 h 974"/>
                <a:gd name="T28" fmla="*/ 35 w 452"/>
                <a:gd name="T29" fmla="*/ 126 h 974"/>
                <a:gd name="T30" fmla="*/ 59 w 452"/>
                <a:gd name="T31" fmla="*/ 140 h 974"/>
                <a:gd name="T32" fmla="*/ 71 w 452"/>
                <a:gd name="T33" fmla="*/ 154 h 974"/>
                <a:gd name="T34" fmla="*/ 76 w 452"/>
                <a:gd name="T35" fmla="*/ 157 h 974"/>
                <a:gd name="T36" fmla="*/ 62 w 452"/>
                <a:gd name="T37" fmla="*/ 137 h 974"/>
                <a:gd name="T38" fmla="*/ 43 w 452"/>
                <a:gd name="T39" fmla="*/ 128 h 974"/>
                <a:gd name="T40" fmla="*/ 52 w 452"/>
                <a:gd name="T41" fmla="*/ 123 h 974"/>
                <a:gd name="T42" fmla="*/ 68 w 452"/>
                <a:gd name="T43" fmla="*/ 106 h 974"/>
                <a:gd name="T44" fmla="*/ 61 w 452"/>
                <a:gd name="T45" fmla="*/ 112 h 974"/>
                <a:gd name="T46" fmla="*/ 46 w 452"/>
                <a:gd name="T47" fmla="*/ 119 h 974"/>
                <a:gd name="T48" fmla="*/ 38 w 452"/>
                <a:gd name="T49" fmla="*/ 102 h 974"/>
                <a:gd name="T50" fmla="*/ 30 w 452"/>
                <a:gd name="T51" fmla="*/ 85 h 974"/>
                <a:gd name="T52" fmla="*/ 27 w 452"/>
                <a:gd name="T53" fmla="*/ 61 h 974"/>
                <a:gd name="T54" fmla="*/ 32 w 452"/>
                <a:gd name="T55" fmla="*/ 55 h 974"/>
                <a:gd name="T56" fmla="*/ 37 w 452"/>
                <a:gd name="T57" fmla="*/ 56 h 974"/>
                <a:gd name="T58" fmla="*/ 43 w 452"/>
                <a:gd name="T59" fmla="*/ 55 h 974"/>
                <a:gd name="T60" fmla="*/ 47 w 452"/>
                <a:gd name="T61" fmla="*/ 55 h 974"/>
                <a:gd name="T62" fmla="*/ 53 w 452"/>
                <a:gd name="T63" fmla="*/ 60 h 974"/>
                <a:gd name="T64" fmla="*/ 56 w 452"/>
                <a:gd name="T65" fmla="*/ 56 h 9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52"/>
                <a:gd name="T100" fmla="*/ 0 h 974"/>
                <a:gd name="T101" fmla="*/ 452 w 452"/>
                <a:gd name="T102" fmla="*/ 974 h 9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52" h="974">
                  <a:moveTo>
                    <a:pt x="333" y="344"/>
                  </a:moveTo>
                  <a:lnTo>
                    <a:pt x="296" y="230"/>
                  </a:lnTo>
                  <a:lnTo>
                    <a:pt x="281" y="154"/>
                  </a:lnTo>
                  <a:lnTo>
                    <a:pt x="268" y="154"/>
                  </a:lnTo>
                  <a:lnTo>
                    <a:pt x="252" y="173"/>
                  </a:lnTo>
                  <a:lnTo>
                    <a:pt x="208" y="134"/>
                  </a:lnTo>
                  <a:lnTo>
                    <a:pt x="184" y="154"/>
                  </a:lnTo>
                  <a:lnTo>
                    <a:pt x="156" y="164"/>
                  </a:lnTo>
                  <a:lnTo>
                    <a:pt x="96" y="144"/>
                  </a:lnTo>
                  <a:lnTo>
                    <a:pt x="45" y="77"/>
                  </a:lnTo>
                  <a:lnTo>
                    <a:pt x="22" y="20"/>
                  </a:lnTo>
                  <a:lnTo>
                    <a:pt x="14" y="0"/>
                  </a:lnTo>
                  <a:lnTo>
                    <a:pt x="0" y="11"/>
                  </a:lnTo>
                  <a:lnTo>
                    <a:pt x="22" y="88"/>
                  </a:lnTo>
                  <a:lnTo>
                    <a:pt x="52" y="144"/>
                  </a:lnTo>
                  <a:lnTo>
                    <a:pt x="103" y="173"/>
                  </a:lnTo>
                  <a:lnTo>
                    <a:pt x="141" y="173"/>
                  </a:lnTo>
                  <a:lnTo>
                    <a:pt x="156" y="307"/>
                  </a:lnTo>
                  <a:lnTo>
                    <a:pt x="133" y="440"/>
                  </a:lnTo>
                  <a:lnTo>
                    <a:pt x="141" y="536"/>
                  </a:lnTo>
                  <a:lnTo>
                    <a:pt x="171" y="602"/>
                  </a:lnTo>
                  <a:lnTo>
                    <a:pt x="208" y="641"/>
                  </a:lnTo>
                  <a:lnTo>
                    <a:pt x="237" y="668"/>
                  </a:lnTo>
                  <a:lnTo>
                    <a:pt x="171" y="698"/>
                  </a:lnTo>
                  <a:lnTo>
                    <a:pt x="133" y="659"/>
                  </a:lnTo>
                  <a:lnTo>
                    <a:pt x="112" y="593"/>
                  </a:lnTo>
                  <a:lnTo>
                    <a:pt x="96" y="612"/>
                  </a:lnTo>
                  <a:lnTo>
                    <a:pt x="118" y="678"/>
                  </a:lnTo>
                  <a:lnTo>
                    <a:pt x="171" y="736"/>
                  </a:lnTo>
                  <a:lnTo>
                    <a:pt x="208" y="764"/>
                  </a:lnTo>
                  <a:lnTo>
                    <a:pt x="281" y="812"/>
                  </a:lnTo>
                  <a:lnTo>
                    <a:pt x="355" y="851"/>
                  </a:lnTo>
                  <a:lnTo>
                    <a:pt x="399" y="898"/>
                  </a:lnTo>
                  <a:lnTo>
                    <a:pt x="423" y="936"/>
                  </a:lnTo>
                  <a:lnTo>
                    <a:pt x="423" y="974"/>
                  </a:lnTo>
                  <a:lnTo>
                    <a:pt x="452" y="955"/>
                  </a:lnTo>
                  <a:lnTo>
                    <a:pt x="429" y="888"/>
                  </a:lnTo>
                  <a:lnTo>
                    <a:pt x="370" y="831"/>
                  </a:lnTo>
                  <a:lnTo>
                    <a:pt x="311" y="802"/>
                  </a:lnTo>
                  <a:lnTo>
                    <a:pt x="259" y="774"/>
                  </a:lnTo>
                  <a:lnTo>
                    <a:pt x="252" y="764"/>
                  </a:lnTo>
                  <a:lnTo>
                    <a:pt x="311" y="745"/>
                  </a:lnTo>
                  <a:lnTo>
                    <a:pt x="377" y="698"/>
                  </a:lnTo>
                  <a:lnTo>
                    <a:pt x="407" y="641"/>
                  </a:lnTo>
                  <a:lnTo>
                    <a:pt x="399" y="622"/>
                  </a:lnTo>
                  <a:lnTo>
                    <a:pt x="364" y="678"/>
                  </a:lnTo>
                  <a:lnTo>
                    <a:pt x="326" y="698"/>
                  </a:lnTo>
                  <a:lnTo>
                    <a:pt x="273" y="726"/>
                  </a:lnTo>
                  <a:lnTo>
                    <a:pt x="281" y="659"/>
                  </a:lnTo>
                  <a:lnTo>
                    <a:pt x="230" y="622"/>
                  </a:lnTo>
                  <a:lnTo>
                    <a:pt x="192" y="574"/>
                  </a:lnTo>
                  <a:lnTo>
                    <a:pt x="177" y="517"/>
                  </a:lnTo>
                  <a:lnTo>
                    <a:pt x="171" y="449"/>
                  </a:lnTo>
                  <a:lnTo>
                    <a:pt x="163" y="373"/>
                  </a:lnTo>
                  <a:lnTo>
                    <a:pt x="171" y="202"/>
                  </a:lnTo>
                  <a:lnTo>
                    <a:pt x="192" y="334"/>
                  </a:lnTo>
                  <a:lnTo>
                    <a:pt x="192" y="192"/>
                  </a:lnTo>
                  <a:lnTo>
                    <a:pt x="222" y="344"/>
                  </a:lnTo>
                  <a:lnTo>
                    <a:pt x="215" y="192"/>
                  </a:lnTo>
                  <a:lnTo>
                    <a:pt x="259" y="334"/>
                  </a:lnTo>
                  <a:lnTo>
                    <a:pt x="244" y="202"/>
                  </a:lnTo>
                  <a:lnTo>
                    <a:pt x="281" y="334"/>
                  </a:lnTo>
                  <a:lnTo>
                    <a:pt x="268" y="202"/>
                  </a:lnTo>
                  <a:lnTo>
                    <a:pt x="318" y="364"/>
                  </a:lnTo>
                  <a:lnTo>
                    <a:pt x="333" y="3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7" name="Freeform 18"/>
            <p:cNvSpPr>
              <a:spLocks/>
            </p:cNvSpPr>
            <p:nvPr/>
          </p:nvSpPr>
          <p:spPr bwMode="auto">
            <a:xfrm flipH="1">
              <a:off x="2851" y="2238"/>
              <a:ext cx="203" cy="255"/>
            </a:xfrm>
            <a:custGeom>
              <a:avLst/>
              <a:gdLst>
                <a:gd name="T0" fmla="*/ 1 w 289"/>
                <a:gd name="T1" fmla="*/ 62 h 364"/>
                <a:gd name="T2" fmla="*/ 14 w 289"/>
                <a:gd name="T3" fmla="*/ 53 h 364"/>
                <a:gd name="T4" fmla="*/ 22 w 289"/>
                <a:gd name="T5" fmla="*/ 45 h 364"/>
                <a:gd name="T6" fmla="*/ 27 w 289"/>
                <a:gd name="T7" fmla="*/ 33 h 364"/>
                <a:gd name="T8" fmla="*/ 32 w 289"/>
                <a:gd name="T9" fmla="*/ 25 h 364"/>
                <a:gd name="T10" fmla="*/ 39 w 289"/>
                <a:gd name="T11" fmla="*/ 18 h 364"/>
                <a:gd name="T12" fmla="*/ 47 w 289"/>
                <a:gd name="T13" fmla="*/ 13 h 364"/>
                <a:gd name="T14" fmla="*/ 49 w 289"/>
                <a:gd name="T15" fmla="*/ 8 h 364"/>
                <a:gd name="T16" fmla="*/ 48 w 289"/>
                <a:gd name="T17" fmla="*/ 4 h 364"/>
                <a:gd name="T18" fmla="*/ 43 w 289"/>
                <a:gd name="T19" fmla="*/ 0 h 364"/>
                <a:gd name="T20" fmla="*/ 34 w 289"/>
                <a:gd name="T21" fmla="*/ 2 h 364"/>
                <a:gd name="T22" fmla="*/ 25 w 289"/>
                <a:gd name="T23" fmla="*/ 6 h 364"/>
                <a:gd name="T24" fmla="*/ 19 w 289"/>
                <a:gd name="T25" fmla="*/ 11 h 364"/>
                <a:gd name="T26" fmla="*/ 15 w 289"/>
                <a:gd name="T27" fmla="*/ 18 h 364"/>
                <a:gd name="T28" fmla="*/ 11 w 289"/>
                <a:gd name="T29" fmla="*/ 26 h 364"/>
                <a:gd name="T30" fmla="*/ 18 w 289"/>
                <a:gd name="T31" fmla="*/ 22 h 364"/>
                <a:gd name="T32" fmla="*/ 25 w 289"/>
                <a:gd name="T33" fmla="*/ 15 h 364"/>
                <a:gd name="T34" fmla="*/ 32 w 289"/>
                <a:gd name="T35" fmla="*/ 8 h 364"/>
                <a:gd name="T36" fmla="*/ 37 w 289"/>
                <a:gd name="T37" fmla="*/ 5 h 364"/>
                <a:gd name="T38" fmla="*/ 42 w 289"/>
                <a:gd name="T39" fmla="*/ 5 h 364"/>
                <a:gd name="T40" fmla="*/ 46 w 289"/>
                <a:gd name="T41" fmla="*/ 6 h 364"/>
                <a:gd name="T42" fmla="*/ 45 w 289"/>
                <a:gd name="T43" fmla="*/ 11 h 364"/>
                <a:gd name="T44" fmla="*/ 38 w 289"/>
                <a:gd name="T45" fmla="*/ 15 h 364"/>
                <a:gd name="T46" fmla="*/ 32 w 289"/>
                <a:gd name="T47" fmla="*/ 20 h 364"/>
                <a:gd name="T48" fmla="*/ 25 w 289"/>
                <a:gd name="T49" fmla="*/ 27 h 364"/>
                <a:gd name="T50" fmla="*/ 22 w 289"/>
                <a:gd name="T51" fmla="*/ 34 h 364"/>
                <a:gd name="T52" fmla="*/ 18 w 289"/>
                <a:gd name="T53" fmla="*/ 43 h 364"/>
                <a:gd name="T54" fmla="*/ 11 w 289"/>
                <a:gd name="T55" fmla="*/ 50 h 364"/>
                <a:gd name="T56" fmla="*/ 6 w 289"/>
                <a:gd name="T57" fmla="*/ 53 h 364"/>
                <a:gd name="T58" fmla="*/ 0 w 289"/>
                <a:gd name="T59" fmla="*/ 58 h 364"/>
                <a:gd name="T60" fmla="*/ 1 w 289"/>
                <a:gd name="T61" fmla="*/ 62 h 364"/>
                <a:gd name="T62" fmla="*/ 1 w 289"/>
                <a:gd name="T63" fmla="*/ 62 h 364"/>
                <a:gd name="T64" fmla="*/ 1 w 289"/>
                <a:gd name="T65" fmla="*/ 62 h 3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9"/>
                <a:gd name="T100" fmla="*/ 0 h 364"/>
                <a:gd name="T101" fmla="*/ 289 w 289"/>
                <a:gd name="T102" fmla="*/ 364 h 3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9" h="364">
                  <a:moveTo>
                    <a:pt x="7" y="364"/>
                  </a:moveTo>
                  <a:lnTo>
                    <a:pt x="83" y="315"/>
                  </a:lnTo>
                  <a:lnTo>
                    <a:pt x="126" y="269"/>
                  </a:lnTo>
                  <a:lnTo>
                    <a:pt x="156" y="192"/>
                  </a:lnTo>
                  <a:lnTo>
                    <a:pt x="186" y="144"/>
                  </a:lnTo>
                  <a:lnTo>
                    <a:pt x="230" y="105"/>
                  </a:lnTo>
                  <a:lnTo>
                    <a:pt x="275" y="78"/>
                  </a:lnTo>
                  <a:lnTo>
                    <a:pt x="289" y="48"/>
                  </a:lnTo>
                  <a:lnTo>
                    <a:pt x="281" y="20"/>
                  </a:lnTo>
                  <a:lnTo>
                    <a:pt x="252" y="0"/>
                  </a:lnTo>
                  <a:lnTo>
                    <a:pt x="200" y="10"/>
                  </a:lnTo>
                  <a:lnTo>
                    <a:pt x="148" y="39"/>
                  </a:lnTo>
                  <a:lnTo>
                    <a:pt x="111" y="67"/>
                  </a:lnTo>
                  <a:lnTo>
                    <a:pt x="89" y="105"/>
                  </a:lnTo>
                  <a:lnTo>
                    <a:pt x="67" y="154"/>
                  </a:lnTo>
                  <a:lnTo>
                    <a:pt x="104" y="134"/>
                  </a:lnTo>
                  <a:lnTo>
                    <a:pt x="148" y="87"/>
                  </a:lnTo>
                  <a:lnTo>
                    <a:pt x="186" y="48"/>
                  </a:lnTo>
                  <a:lnTo>
                    <a:pt x="216" y="29"/>
                  </a:lnTo>
                  <a:lnTo>
                    <a:pt x="245" y="29"/>
                  </a:lnTo>
                  <a:lnTo>
                    <a:pt x="267" y="39"/>
                  </a:lnTo>
                  <a:lnTo>
                    <a:pt x="260" y="67"/>
                  </a:lnTo>
                  <a:lnTo>
                    <a:pt x="222" y="87"/>
                  </a:lnTo>
                  <a:lnTo>
                    <a:pt x="186" y="115"/>
                  </a:lnTo>
                  <a:lnTo>
                    <a:pt x="148" y="163"/>
                  </a:lnTo>
                  <a:lnTo>
                    <a:pt x="126" y="200"/>
                  </a:lnTo>
                  <a:lnTo>
                    <a:pt x="104" y="258"/>
                  </a:lnTo>
                  <a:lnTo>
                    <a:pt x="67" y="297"/>
                  </a:lnTo>
                  <a:lnTo>
                    <a:pt x="30" y="315"/>
                  </a:lnTo>
                  <a:lnTo>
                    <a:pt x="0" y="344"/>
                  </a:lnTo>
                  <a:lnTo>
                    <a:pt x="7" y="3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8" name="Freeform 17"/>
            <p:cNvSpPr>
              <a:spLocks/>
            </p:cNvSpPr>
            <p:nvPr/>
          </p:nvSpPr>
          <p:spPr bwMode="auto">
            <a:xfrm flipH="1">
              <a:off x="3038" y="2346"/>
              <a:ext cx="78" cy="61"/>
            </a:xfrm>
            <a:custGeom>
              <a:avLst/>
              <a:gdLst>
                <a:gd name="T0" fmla="*/ 18 w 112"/>
                <a:gd name="T1" fmla="*/ 4 h 85"/>
                <a:gd name="T2" fmla="*/ 11 w 112"/>
                <a:gd name="T3" fmla="*/ 7 h 85"/>
                <a:gd name="T4" fmla="*/ 4 w 112"/>
                <a:gd name="T5" fmla="*/ 17 h 85"/>
                <a:gd name="T6" fmla="*/ 5 w 112"/>
                <a:gd name="T7" fmla="*/ 11 h 85"/>
                <a:gd name="T8" fmla="*/ 1 w 112"/>
                <a:gd name="T9" fmla="*/ 11 h 85"/>
                <a:gd name="T10" fmla="*/ 0 w 112"/>
                <a:gd name="T11" fmla="*/ 5 h 85"/>
                <a:gd name="T12" fmla="*/ 5 w 112"/>
                <a:gd name="T13" fmla="*/ 5 h 85"/>
                <a:gd name="T14" fmla="*/ 6 w 112"/>
                <a:gd name="T15" fmla="*/ 4 h 85"/>
                <a:gd name="T16" fmla="*/ 7 w 112"/>
                <a:gd name="T17" fmla="*/ 4 h 85"/>
                <a:gd name="T18" fmla="*/ 13 w 112"/>
                <a:gd name="T19" fmla="*/ 0 h 85"/>
                <a:gd name="T20" fmla="*/ 13 w 112"/>
                <a:gd name="T21" fmla="*/ 1 h 85"/>
                <a:gd name="T22" fmla="*/ 18 w 112"/>
                <a:gd name="T23" fmla="*/ 4 h 85"/>
                <a:gd name="T24" fmla="*/ 18 w 112"/>
                <a:gd name="T25" fmla="*/ 4 h 85"/>
                <a:gd name="T26" fmla="*/ 18 w 112"/>
                <a:gd name="T27" fmla="*/ 4 h 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2"/>
                <a:gd name="T43" fmla="*/ 0 h 85"/>
                <a:gd name="T44" fmla="*/ 112 w 112"/>
                <a:gd name="T45" fmla="*/ 85 h 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2" h="85">
                  <a:moveTo>
                    <a:pt x="112" y="19"/>
                  </a:moveTo>
                  <a:lnTo>
                    <a:pt x="67" y="38"/>
                  </a:lnTo>
                  <a:lnTo>
                    <a:pt x="23" y="85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0" y="28"/>
                  </a:lnTo>
                  <a:lnTo>
                    <a:pt x="30" y="28"/>
                  </a:lnTo>
                  <a:lnTo>
                    <a:pt x="38" y="19"/>
                  </a:lnTo>
                  <a:lnTo>
                    <a:pt x="45" y="19"/>
                  </a:lnTo>
                  <a:lnTo>
                    <a:pt x="76" y="0"/>
                  </a:lnTo>
                  <a:lnTo>
                    <a:pt x="81" y="9"/>
                  </a:lnTo>
                  <a:lnTo>
                    <a:pt x="112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29" name="Freeform 16"/>
            <p:cNvSpPr>
              <a:spLocks/>
            </p:cNvSpPr>
            <p:nvPr/>
          </p:nvSpPr>
          <p:spPr bwMode="auto">
            <a:xfrm flipH="1">
              <a:off x="2991" y="2068"/>
              <a:ext cx="86" cy="246"/>
            </a:xfrm>
            <a:custGeom>
              <a:avLst/>
              <a:gdLst>
                <a:gd name="T0" fmla="*/ 18 w 126"/>
                <a:gd name="T1" fmla="*/ 59 h 352"/>
                <a:gd name="T2" fmla="*/ 14 w 126"/>
                <a:gd name="T3" fmla="*/ 43 h 352"/>
                <a:gd name="T4" fmla="*/ 11 w 126"/>
                <a:gd name="T5" fmla="*/ 36 h 352"/>
                <a:gd name="T6" fmla="*/ 12 w 126"/>
                <a:gd name="T7" fmla="*/ 27 h 352"/>
                <a:gd name="T8" fmla="*/ 16 w 126"/>
                <a:gd name="T9" fmla="*/ 13 h 352"/>
                <a:gd name="T10" fmla="*/ 16 w 126"/>
                <a:gd name="T11" fmla="*/ 5 h 352"/>
                <a:gd name="T12" fmla="*/ 14 w 126"/>
                <a:gd name="T13" fmla="*/ 0 h 352"/>
                <a:gd name="T14" fmla="*/ 9 w 126"/>
                <a:gd name="T15" fmla="*/ 0 h 352"/>
                <a:gd name="T16" fmla="*/ 5 w 126"/>
                <a:gd name="T17" fmla="*/ 0 h 352"/>
                <a:gd name="T18" fmla="*/ 2 w 126"/>
                <a:gd name="T19" fmla="*/ 3 h 352"/>
                <a:gd name="T20" fmla="*/ 1 w 126"/>
                <a:gd name="T21" fmla="*/ 10 h 352"/>
                <a:gd name="T22" fmla="*/ 0 w 126"/>
                <a:gd name="T23" fmla="*/ 36 h 352"/>
                <a:gd name="T24" fmla="*/ 2 w 126"/>
                <a:gd name="T25" fmla="*/ 36 h 352"/>
                <a:gd name="T26" fmla="*/ 5 w 126"/>
                <a:gd name="T27" fmla="*/ 21 h 352"/>
                <a:gd name="T28" fmla="*/ 5 w 126"/>
                <a:gd name="T29" fmla="*/ 11 h 352"/>
                <a:gd name="T30" fmla="*/ 5 w 126"/>
                <a:gd name="T31" fmla="*/ 5 h 352"/>
                <a:gd name="T32" fmla="*/ 8 w 126"/>
                <a:gd name="T33" fmla="*/ 3 h 352"/>
                <a:gd name="T34" fmla="*/ 12 w 126"/>
                <a:gd name="T35" fmla="*/ 3 h 352"/>
                <a:gd name="T36" fmla="*/ 12 w 126"/>
                <a:gd name="T37" fmla="*/ 8 h 352"/>
                <a:gd name="T38" fmla="*/ 8 w 126"/>
                <a:gd name="T39" fmla="*/ 40 h 352"/>
                <a:gd name="T40" fmla="*/ 11 w 126"/>
                <a:gd name="T41" fmla="*/ 48 h 352"/>
                <a:gd name="T42" fmla="*/ 16 w 126"/>
                <a:gd name="T43" fmla="*/ 59 h 352"/>
                <a:gd name="T44" fmla="*/ 18 w 126"/>
                <a:gd name="T45" fmla="*/ 59 h 352"/>
                <a:gd name="T46" fmla="*/ 18 w 126"/>
                <a:gd name="T47" fmla="*/ 59 h 352"/>
                <a:gd name="T48" fmla="*/ 18 w 126"/>
                <a:gd name="T49" fmla="*/ 59 h 3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52"/>
                <a:gd name="T77" fmla="*/ 126 w 126"/>
                <a:gd name="T78" fmla="*/ 352 h 3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52">
                  <a:moveTo>
                    <a:pt x="126" y="352"/>
                  </a:moveTo>
                  <a:lnTo>
                    <a:pt x="89" y="257"/>
                  </a:lnTo>
                  <a:lnTo>
                    <a:pt x="74" y="220"/>
                  </a:lnTo>
                  <a:lnTo>
                    <a:pt x="82" y="162"/>
                  </a:lnTo>
                  <a:lnTo>
                    <a:pt x="104" y="76"/>
                  </a:lnTo>
                  <a:lnTo>
                    <a:pt x="104" y="28"/>
                  </a:lnTo>
                  <a:lnTo>
                    <a:pt x="89" y="0"/>
                  </a:lnTo>
                  <a:lnTo>
                    <a:pt x="60" y="0"/>
                  </a:lnTo>
                  <a:lnTo>
                    <a:pt x="37" y="0"/>
                  </a:lnTo>
                  <a:lnTo>
                    <a:pt x="15" y="19"/>
                  </a:lnTo>
                  <a:lnTo>
                    <a:pt x="8" y="57"/>
                  </a:lnTo>
                  <a:lnTo>
                    <a:pt x="0" y="220"/>
                  </a:lnTo>
                  <a:lnTo>
                    <a:pt x="15" y="220"/>
                  </a:lnTo>
                  <a:lnTo>
                    <a:pt x="29" y="125"/>
                  </a:lnTo>
                  <a:lnTo>
                    <a:pt x="29" y="67"/>
                  </a:lnTo>
                  <a:lnTo>
                    <a:pt x="37" y="28"/>
                  </a:lnTo>
                  <a:lnTo>
                    <a:pt x="52" y="19"/>
                  </a:lnTo>
                  <a:lnTo>
                    <a:pt x="82" y="19"/>
                  </a:lnTo>
                  <a:lnTo>
                    <a:pt x="82" y="48"/>
                  </a:lnTo>
                  <a:lnTo>
                    <a:pt x="52" y="239"/>
                  </a:lnTo>
                  <a:lnTo>
                    <a:pt x="74" y="286"/>
                  </a:lnTo>
                  <a:lnTo>
                    <a:pt x="111" y="352"/>
                  </a:lnTo>
                  <a:lnTo>
                    <a:pt x="126" y="3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0" name="Freeform 15"/>
            <p:cNvSpPr>
              <a:spLocks/>
            </p:cNvSpPr>
            <p:nvPr/>
          </p:nvSpPr>
          <p:spPr bwMode="auto">
            <a:xfrm flipH="1">
              <a:off x="3081" y="2074"/>
              <a:ext cx="286" cy="294"/>
            </a:xfrm>
            <a:custGeom>
              <a:avLst/>
              <a:gdLst>
                <a:gd name="T0" fmla="*/ 69 w 408"/>
                <a:gd name="T1" fmla="*/ 36 h 419"/>
                <a:gd name="T2" fmla="*/ 62 w 408"/>
                <a:gd name="T3" fmla="*/ 33 h 419"/>
                <a:gd name="T4" fmla="*/ 55 w 408"/>
                <a:gd name="T5" fmla="*/ 4 h 419"/>
                <a:gd name="T6" fmla="*/ 53 w 408"/>
                <a:gd name="T7" fmla="*/ 0 h 419"/>
                <a:gd name="T8" fmla="*/ 43 w 408"/>
                <a:gd name="T9" fmla="*/ 3 h 419"/>
                <a:gd name="T10" fmla="*/ 40 w 408"/>
                <a:gd name="T11" fmla="*/ 6 h 419"/>
                <a:gd name="T12" fmla="*/ 40 w 408"/>
                <a:gd name="T13" fmla="*/ 11 h 419"/>
                <a:gd name="T14" fmla="*/ 49 w 408"/>
                <a:gd name="T15" fmla="*/ 39 h 419"/>
                <a:gd name="T16" fmla="*/ 45 w 408"/>
                <a:gd name="T17" fmla="*/ 41 h 419"/>
                <a:gd name="T18" fmla="*/ 39 w 408"/>
                <a:gd name="T19" fmla="*/ 36 h 419"/>
                <a:gd name="T20" fmla="*/ 33 w 408"/>
                <a:gd name="T21" fmla="*/ 26 h 419"/>
                <a:gd name="T22" fmla="*/ 27 w 408"/>
                <a:gd name="T23" fmla="*/ 22 h 419"/>
                <a:gd name="T24" fmla="*/ 24 w 408"/>
                <a:gd name="T25" fmla="*/ 16 h 419"/>
                <a:gd name="T26" fmla="*/ 20 w 408"/>
                <a:gd name="T27" fmla="*/ 14 h 419"/>
                <a:gd name="T28" fmla="*/ 10 w 408"/>
                <a:gd name="T29" fmla="*/ 21 h 419"/>
                <a:gd name="T30" fmla="*/ 10 w 408"/>
                <a:gd name="T31" fmla="*/ 27 h 419"/>
                <a:gd name="T32" fmla="*/ 16 w 408"/>
                <a:gd name="T33" fmla="*/ 32 h 419"/>
                <a:gd name="T34" fmla="*/ 34 w 408"/>
                <a:gd name="T35" fmla="*/ 51 h 419"/>
                <a:gd name="T36" fmla="*/ 28 w 408"/>
                <a:gd name="T37" fmla="*/ 55 h 419"/>
                <a:gd name="T38" fmla="*/ 6 w 408"/>
                <a:gd name="T39" fmla="*/ 47 h 419"/>
                <a:gd name="T40" fmla="*/ 3 w 408"/>
                <a:gd name="T41" fmla="*/ 51 h 419"/>
                <a:gd name="T42" fmla="*/ 0 w 408"/>
                <a:gd name="T43" fmla="*/ 57 h 419"/>
                <a:gd name="T44" fmla="*/ 1 w 408"/>
                <a:gd name="T45" fmla="*/ 63 h 419"/>
                <a:gd name="T46" fmla="*/ 9 w 408"/>
                <a:gd name="T47" fmla="*/ 67 h 419"/>
                <a:gd name="T48" fmla="*/ 29 w 408"/>
                <a:gd name="T49" fmla="*/ 72 h 419"/>
                <a:gd name="T50" fmla="*/ 30 w 408"/>
                <a:gd name="T51" fmla="*/ 69 h 419"/>
                <a:gd name="T52" fmla="*/ 5 w 408"/>
                <a:gd name="T53" fmla="*/ 60 h 419"/>
                <a:gd name="T54" fmla="*/ 5 w 408"/>
                <a:gd name="T55" fmla="*/ 57 h 419"/>
                <a:gd name="T56" fmla="*/ 8 w 408"/>
                <a:gd name="T57" fmla="*/ 52 h 419"/>
                <a:gd name="T58" fmla="*/ 11 w 408"/>
                <a:gd name="T59" fmla="*/ 52 h 419"/>
                <a:gd name="T60" fmla="*/ 29 w 408"/>
                <a:gd name="T61" fmla="*/ 60 h 419"/>
                <a:gd name="T62" fmla="*/ 39 w 408"/>
                <a:gd name="T63" fmla="*/ 51 h 419"/>
                <a:gd name="T64" fmla="*/ 30 w 408"/>
                <a:gd name="T65" fmla="*/ 42 h 419"/>
                <a:gd name="T66" fmla="*/ 29 w 408"/>
                <a:gd name="T67" fmla="*/ 39 h 419"/>
                <a:gd name="T68" fmla="*/ 14 w 408"/>
                <a:gd name="T69" fmla="*/ 26 h 419"/>
                <a:gd name="T70" fmla="*/ 15 w 408"/>
                <a:gd name="T71" fmla="*/ 22 h 419"/>
                <a:gd name="T72" fmla="*/ 21 w 408"/>
                <a:gd name="T73" fmla="*/ 20 h 419"/>
                <a:gd name="T74" fmla="*/ 34 w 408"/>
                <a:gd name="T75" fmla="*/ 34 h 419"/>
                <a:gd name="T76" fmla="*/ 35 w 408"/>
                <a:gd name="T77" fmla="*/ 37 h 419"/>
                <a:gd name="T78" fmla="*/ 45 w 408"/>
                <a:gd name="T79" fmla="*/ 46 h 419"/>
                <a:gd name="T80" fmla="*/ 53 w 408"/>
                <a:gd name="T81" fmla="*/ 40 h 419"/>
                <a:gd name="T82" fmla="*/ 49 w 408"/>
                <a:gd name="T83" fmla="*/ 26 h 419"/>
                <a:gd name="T84" fmla="*/ 51 w 408"/>
                <a:gd name="T85" fmla="*/ 22 h 419"/>
                <a:gd name="T86" fmla="*/ 47 w 408"/>
                <a:gd name="T87" fmla="*/ 22 h 419"/>
                <a:gd name="T88" fmla="*/ 43 w 408"/>
                <a:gd name="T89" fmla="*/ 8 h 419"/>
                <a:gd name="T90" fmla="*/ 51 w 408"/>
                <a:gd name="T91" fmla="*/ 4 h 419"/>
                <a:gd name="T92" fmla="*/ 56 w 408"/>
                <a:gd name="T93" fmla="*/ 20 h 419"/>
                <a:gd name="T94" fmla="*/ 58 w 408"/>
                <a:gd name="T95" fmla="*/ 37 h 419"/>
                <a:gd name="T96" fmla="*/ 69 w 408"/>
                <a:gd name="T97" fmla="*/ 36 h 419"/>
                <a:gd name="T98" fmla="*/ 69 w 408"/>
                <a:gd name="T99" fmla="*/ 36 h 419"/>
                <a:gd name="T100" fmla="*/ 69 w 408"/>
                <a:gd name="T101" fmla="*/ 36 h 41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08"/>
                <a:gd name="T154" fmla="*/ 0 h 419"/>
                <a:gd name="T155" fmla="*/ 408 w 408"/>
                <a:gd name="T156" fmla="*/ 419 h 41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08" h="419">
                  <a:moveTo>
                    <a:pt x="408" y="211"/>
                  </a:moveTo>
                  <a:lnTo>
                    <a:pt x="364" y="193"/>
                  </a:lnTo>
                  <a:lnTo>
                    <a:pt x="325" y="26"/>
                  </a:lnTo>
                  <a:lnTo>
                    <a:pt x="311" y="0"/>
                  </a:lnTo>
                  <a:lnTo>
                    <a:pt x="258" y="18"/>
                  </a:lnTo>
                  <a:lnTo>
                    <a:pt x="237" y="38"/>
                  </a:lnTo>
                  <a:lnTo>
                    <a:pt x="237" y="66"/>
                  </a:lnTo>
                  <a:lnTo>
                    <a:pt x="288" y="226"/>
                  </a:lnTo>
                  <a:lnTo>
                    <a:pt x="265" y="244"/>
                  </a:lnTo>
                  <a:lnTo>
                    <a:pt x="230" y="210"/>
                  </a:lnTo>
                  <a:lnTo>
                    <a:pt x="192" y="152"/>
                  </a:lnTo>
                  <a:lnTo>
                    <a:pt x="162" y="133"/>
                  </a:lnTo>
                  <a:lnTo>
                    <a:pt x="141" y="95"/>
                  </a:lnTo>
                  <a:lnTo>
                    <a:pt x="118" y="85"/>
                  </a:lnTo>
                  <a:lnTo>
                    <a:pt x="58" y="124"/>
                  </a:lnTo>
                  <a:lnTo>
                    <a:pt x="58" y="161"/>
                  </a:lnTo>
                  <a:lnTo>
                    <a:pt x="96" y="191"/>
                  </a:lnTo>
                  <a:lnTo>
                    <a:pt x="198" y="296"/>
                  </a:lnTo>
                  <a:lnTo>
                    <a:pt x="164" y="325"/>
                  </a:lnTo>
                  <a:lnTo>
                    <a:pt x="37" y="276"/>
                  </a:lnTo>
                  <a:lnTo>
                    <a:pt x="15" y="295"/>
                  </a:lnTo>
                  <a:lnTo>
                    <a:pt x="0" y="333"/>
                  </a:lnTo>
                  <a:lnTo>
                    <a:pt x="7" y="371"/>
                  </a:lnTo>
                  <a:lnTo>
                    <a:pt x="52" y="391"/>
                  </a:lnTo>
                  <a:lnTo>
                    <a:pt x="170" y="419"/>
                  </a:lnTo>
                  <a:lnTo>
                    <a:pt x="178" y="407"/>
                  </a:lnTo>
                  <a:lnTo>
                    <a:pt x="29" y="352"/>
                  </a:lnTo>
                  <a:lnTo>
                    <a:pt x="29" y="333"/>
                  </a:lnTo>
                  <a:lnTo>
                    <a:pt x="44" y="304"/>
                  </a:lnTo>
                  <a:lnTo>
                    <a:pt x="66" y="304"/>
                  </a:lnTo>
                  <a:lnTo>
                    <a:pt x="170" y="352"/>
                  </a:lnTo>
                  <a:lnTo>
                    <a:pt x="230" y="295"/>
                  </a:lnTo>
                  <a:lnTo>
                    <a:pt x="177" y="247"/>
                  </a:lnTo>
                  <a:lnTo>
                    <a:pt x="170" y="229"/>
                  </a:lnTo>
                  <a:lnTo>
                    <a:pt x="81" y="152"/>
                  </a:lnTo>
                  <a:lnTo>
                    <a:pt x="88" y="133"/>
                  </a:lnTo>
                  <a:lnTo>
                    <a:pt x="125" y="115"/>
                  </a:lnTo>
                  <a:lnTo>
                    <a:pt x="199" y="200"/>
                  </a:lnTo>
                  <a:lnTo>
                    <a:pt x="207" y="219"/>
                  </a:lnTo>
                  <a:lnTo>
                    <a:pt x="266" y="266"/>
                  </a:lnTo>
                  <a:lnTo>
                    <a:pt x="311" y="237"/>
                  </a:lnTo>
                  <a:lnTo>
                    <a:pt x="288" y="152"/>
                  </a:lnTo>
                  <a:lnTo>
                    <a:pt x="303" y="133"/>
                  </a:lnTo>
                  <a:lnTo>
                    <a:pt x="274" y="127"/>
                  </a:lnTo>
                  <a:lnTo>
                    <a:pt x="258" y="47"/>
                  </a:lnTo>
                  <a:lnTo>
                    <a:pt x="302" y="26"/>
                  </a:lnTo>
                  <a:lnTo>
                    <a:pt x="333" y="123"/>
                  </a:lnTo>
                  <a:lnTo>
                    <a:pt x="347" y="219"/>
                  </a:lnTo>
                  <a:lnTo>
                    <a:pt x="408" y="2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1" name="Freeform 14"/>
            <p:cNvSpPr>
              <a:spLocks/>
            </p:cNvSpPr>
            <p:nvPr/>
          </p:nvSpPr>
          <p:spPr bwMode="auto">
            <a:xfrm flipH="1">
              <a:off x="2934" y="2857"/>
              <a:ext cx="120" cy="88"/>
            </a:xfrm>
            <a:custGeom>
              <a:avLst/>
              <a:gdLst>
                <a:gd name="T0" fmla="*/ 22 w 171"/>
                <a:gd name="T1" fmla="*/ 0 h 125"/>
                <a:gd name="T2" fmla="*/ 14 w 171"/>
                <a:gd name="T3" fmla="*/ 10 h 125"/>
                <a:gd name="T4" fmla="*/ 8 w 171"/>
                <a:gd name="T5" fmla="*/ 13 h 125"/>
                <a:gd name="T6" fmla="*/ 0 w 171"/>
                <a:gd name="T7" fmla="*/ 17 h 125"/>
                <a:gd name="T8" fmla="*/ 6 w 171"/>
                <a:gd name="T9" fmla="*/ 18 h 125"/>
                <a:gd name="T10" fmla="*/ 16 w 171"/>
                <a:gd name="T11" fmla="*/ 12 h 125"/>
                <a:gd name="T12" fmla="*/ 22 w 171"/>
                <a:gd name="T13" fmla="*/ 6 h 125"/>
                <a:gd name="T14" fmla="*/ 22 w 171"/>
                <a:gd name="T15" fmla="*/ 10 h 125"/>
                <a:gd name="T16" fmla="*/ 8 w 171"/>
                <a:gd name="T17" fmla="*/ 20 h 125"/>
                <a:gd name="T18" fmla="*/ 11 w 171"/>
                <a:gd name="T19" fmla="*/ 22 h 125"/>
                <a:gd name="T20" fmla="*/ 19 w 171"/>
                <a:gd name="T21" fmla="*/ 17 h 125"/>
                <a:gd name="T22" fmla="*/ 25 w 171"/>
                <a:gd name="T23" fmla="*/ 13 h 125"/>
                <a:gd name="T24" fmla="*/ 29 w 171"/>
                <a:gd name="T25" fmla="*/ 10 h 125"/>
                <a:gd name="T26" fmla="*/ 22 w 171"/>
                <a:gd name="T27" fmla="*/ 0 h 125"/>
                <a:gd name="T28" fmla="*/ 22 w 171"/>
                <a:gd name="T29" fmla="*/ 0 h 125"/>
                <a:gd name="T30" fmla="*/ 22 w 171"/>
                <a:gd name="T31" fmla="*/ 0 h 1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1"/>
                <a:gd name="T49" fmla="*/ 0 h 125"/>
                <a:gd name="T50" fmla="*/ 171 w 171"/>
                <a:gd name="T51" fmla="*/ 125 h 12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1" h="125">
                  <a:moveTo>
                    <a:pt x="133" y="0"/>
                  </a:moveTo>
                  <a:lnTo>
                    <a:pt x="83" y="58"/>
                  </a:lnTo>
                  <a:lnTo>
                    <a:pt x="45" y="77"/>
                  </a:lnTo>
                  <a:lnTo>
                    <a:pt x="0" y="96"/>
                  </a:lnTo>
                  <a:lnTo>
                    <a:pt x="30" y="106"/>
                  </a:lnTo>
                  <a:lnTo>
                    <a:pt x="96" y="68"/>
                  </a:lnTo>
                  <a:lnTo>
                    <a:pt x="133" y="39"/>
                  </a:lnTo>
                  <a:lnTo>
                    <a:pt x="133" y="58"/>
                  </a:lnTo>
                  <a:lnTo>
                    <a:pt x="45" y="115"/>
                  </a:lnTo>
                  <a:lnTo>
                    <a:pt x="67" y="125"/>
                  </a:lnTo>
                  <a:lnTo>
                    <a:pt x="111" y="96"/>
                  </a:lnTo>
                  <a:lnTo>
                    <a:pt x="148" y="77"/>
                  </a:lnTo>
                  <a:lnTo>
                    <a:pt x="171" y="58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2" name="Freeform 13"/>
            <p:cNvSpPr>
              <a:spLocks/>
            </p:cNvSpPr>
            <p:nvPr/>
          </p:nvSpPr>
          <p:spPr bwMode="auto">
            <a:xfrm flipH="1">
              <a:off x="2620" y="2993"/>
              <a:ext cx="324" cy="165"/>
            </a:xfrm>
            <a:custGeom>
              <a:avLst/>
              <a:gdLst>
                <a:gd name="T0" fmla="*/ 75 w 467"/>
                <a:gd name="T1" fmla="*/ 0 h 239"/>
                <a:gd name="T2" fmla="*/ 68 w 467"/>
                <a:gd name="T3" fmla="*/ 3 h 239"/>
                <a:gd name="T4" fmla="*/ 59 w 467"/>
                <a:gd name="T5" fmla="*/ 3 h 239"/>
                <a:gd name="T6" fmla="*/ 53 w 467"/>
                <a:gd name="T7" fmla="*/ 6 h 239"/>
                <a:gd name="T8" fmla="*/ 50 w 467"/>
                <a:gd name="T9" fmla="*/ 9 h 239"/>
                <a:gd name="T10" fmla="*/ 35 w 467"/>
                <a:gd name="T11" fmla="*/ 8 h 239"/>
                <a:gd name="T12" fmla="*/ 23 w 467"/>
                <a:gd name="T13" fmla="*/ 10 h 239"/>
                <a:gd name="T14" fmla="*/ 12 w 467"/>
                <a:gd name="T15" fmla="*/ 12 h 239"/>
                <a:gd name="T16" fmla="*/ 4 w 467"/>
                <a:gd name="T17" fmla="*/ 15 h 239"/>
                <a:gd name="T18" fmla="*/ 0 w 467"/>
                <a:gd name="T19" fmla="*/ 18 h 239"/>
                <a:gd name="T20" fmla="*/ 15 w 467"/>
                <a:gd name="T21" fmla="*/ 13 h 239"/>
                <a:gd name="T22" fmla="*/ 35 w 467"/>
                <a:gd name="T23" fmla="*/ 10 h 239"/>
                <a:gd name="T24" fmla="*/ 50 w 467"/>
                <a:gd name="T25" fmla="*/ 12 h 239"/>
                <a:gd name="T26" fmla="*/ 43 w 467"/>
                <a:gd name="T27" fmla="*/ 19 h 239"/>
                <a:gd name="T28" fmla="*/ 35 w 467"/>
                <a:gd name="T29" fmla="*/ 26 h 239"/>
                <a:gd name="T30" fmla="*/ 35 w 467"/>
                <a:gd name="T31" fmla="*/ 32 h 239"/>
                <a:gd name="T32" fmla="*/ 39 w 467"/>
                <a:gd name="T33" fmla="*/ 36 h 239"/>
                <a:gd name="T34" fmla="*/ 45 w 467"/>
                <a:gd name="T35" fmla="*/ 38 h 239"/>
                <a:gd name="T36" fmla="*/ 46 w 467"/>
                <a:gd name="T37" fmla="*/ 33 h 239"/>
                <a:gd name="T38" fmla="*/ 40 w 467"/>
                <a:gd name="T39" fmla="*/ 35 h 239"/>
                <a:gd name="T40" fmla="*/ 38 w 467"/>
                <a:gd name="T41" fmla="*/ 30 h 239"/>
                <a:gd name="T42" fmla="*/ 39 w 467"/>
                <a:gd name="T43" fmla="*/ 27 h 239"/>
                <a:gd name="T44" fmla="*/ 45 w 467"/>
                <a:gd name="T45" fmla="*/ 22 h 239"/>
                <a:gd name="T46" fmla="*/ 50 w 467"/>
                <a:gd name="T47" fmla="*/ 18 h 239"/>
                <a:gd name="T48" fmla="*/ 53 w 467"/>
                <a:gd name="T49" fmla="*/ 12 h 239"/>
                <a:gd name="T50" fmla="*/ 58 w 467"/>
                <a:gd name="T51" fmla="*/ 9 h 239"/>
                <a:gd name="T52" fmla="*/ 63 w 467"/>
                <a:gd name="T53" fmla="*/ 6 h 239"/>
                <a:gd name="T54" fmla="*/ 69 w 467"/>
                <a:gd name="T55" fmla="*/ 5 h 239"/>
                <a:gd name="T56" fmla="*/ 73 w 467"/>
                <a:gd name="T57" fmla="*/ 3 h 239"/>
                <a:gd name="T58" fmla="*/ 75 w 467"/>
                <a:gd name="T59" fmla="*/ 0 h 239"/>
                <a:gd name="T60" fmla="*/ 75 w 467"/>
                <a:gd name="T61" fmla="*/ 0 h 239"/>
                <a:gd name="T62" fmla="*/ 75 w 467"/>
                <a:gd name="T63" fmla="*/ 0 h 2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67"/>
                <a:gd name="T97" fmla="*/ 0 h 239"/>
                <a:gd name="T98" fmla="*/ 467 w 467"/>
                <a:gd name="T99" fmla="*/ 239 h 2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67" h="239">
                  <a:moveTo>
                    <a:pt x="467" y="0"/>
                  </a:moveTo>
                  <a:lnTo>
                    <a:pt x="421" y="20"/>
                  </a:lnTo>
                  <a:lnTo>
                    <a:pt x="371" y="20"/>
                  </a:lnTo>
                  <a:lnTo>
                    <a:pt x="333" y="39"/>
                  </a:lnTo>
                  <a:lnTo>
                    <a:pt x="312" y="58"/>
                  </a:lnTo>
                  <a:lnTo>
                    <a:pt x="222" y="49"/>
                  </a:lnTo>
                  <a:lnTo>
                    <a:pt x="141" y="68"/>
                  </a:lnTo>
                  <a:lnTo>
                    <a:pt x="75" y="77"/>
                  </a:lnTo>
                  <a:lnTo>
                    <a:pt x="26" y="97"/>
                  </a:lnTo>
                  <a:lnTo>
                    <a:pt x="0" y="115"/>
                  </a:lnTo>
                  <a:lnTo>
                    <a:pt x="93" y="85"/>
                  </a:lnTo>
                  <a:lnTo>
                    <a:pt x="222" y="65"/>
                  </a:lnTo>
                  <a:lnTo>
                    <a:pt x="312" y="77"/>
                  </a:lnTo>
                  <a:lnTo>
                    <a:pt x="266" y="125"/>
                  </a:lnTo>
                  <a:lnTo>
                    <a:pt x="216" y="164"/>
                  </a:lnTo>
                  <a:lnTo>
                    <a:pt x="216" y="202"/>
                  </a:lnTo>
                  <a:lnTo>
                    <a:pt x="244" y="229"/>
                  </a:lnTo>
                  <a:lnTo>
                    <a:pt x="281" y="239"/>
                  </a:lnTo>
                  <a:lnTo>
                    <a:pt x="289" y="211"/>
                  </a:lnTo>
                  <a:lnTo>
                    <a:pt x="252" y="221"/>
                  </a:lnTo>
                  <a:lnTo>
                    <a:pt x="237" y="192"/>
                  </a:lnTo>
                  <a:lnTo>
                    <a:pt x="244" y="173"/>
                  </a:lnTo>
                  <a:lnTo>
                    <a:pt x="281" y="144"/>
                  </a:lnTo>
                  <a:lnTo>
                    <a:pt x="312" y="115"/>
                  </a:lnTo>
                  <a:lnTo>
                    <a:pt x="333" y="77"/>
                  </a:lnTo>
                  <a:lnTo>
                    <a:pt x="355" y="58"/>
                  </a:lnTo>
                  <a:lnTo>
                    <a:pt x="393" y="39"/>
                  </a:lnTo>
                  <a:lnTo>
                    <a:pt x="430" y="29"/>
                  </a:lnTo>
                  <a:lnTo>
                    <a:pt x="451" y="20"/>
                  </a:lnTo>
                  <a:lnTo>
                    <a:pt x="46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3" name="Freeform 12"/>
            <p:cNvSpPr>
              <a:spLocks/>
            </p:cNvSpPr>
            <p:nvPr/>
          </p:nvSpPr>
          <p:spPr bwMode="auto">
            <a:xfrm flipH="1">
              <a:off x="2620" y="3046"/>
              <a:ext cx="200" cy="267"/>
            </a:xfrm>
            <a:custGeom>
              <a:avLst/>
              <a:gdLst>
                <a:gd name="T0" fmla="*/ 38 w 289"/>
                <a:gd name="T1" fmla="*/ 0 h 382"/>
                <a:gd name="T2" fmla="*/ 14 w 289"/>
                <a:gd name="T3" fmla="*/ 19 h 382"/>
                <a:gd name="T4" fmla="*/ 14 w 289"/>
                <a:gd name="T5" fmla="*/ 24 h 382"/>
                <a:gd name="T6" fmla="*/ 18 w 289"/>
                <a:gd name="T7" fmla="*/ 29 h 382"/>
                <a:gd name="T8" fmla="*/ 8 w 289"/>
                <a:gd name="T9" fmla="*/ 40 h 382"/>
                <a:gd name="T10" fmla="*/ 0 w 289"/>
                <a:gd name="T11" fmla="*/ 64 h 382"/>
                <a:gd name="T12" fmla="*/ 5 w 289"/>
                <a:gd name="T13" fmla="*/ 64 h 382"/>
                <a:gd name="T14" fmla="*/ 8 w 289"/>
                <a:gd name="T15" fmla="*/ 61 h 382"/>
                <a:gd name="T16" fmla="*/ 24 w 289"/>
                <a:gd name="T17" fmla="*/ 51 h 382"/>
                <a:gd name="T18" fmla="*/ 35 w 289"/>
                <a:gd name="T19" fmla="*/ 38 h 382"/>
                <a:gd name="T20" fmla="*/ 33 w 289"/>
                <a:gd name="T21" fmla="*/ 36 h 382"/>
                <a:gd name="T22" fmla="*/ 21 w 289"/>
                <a:gd name="T23" fmla="*/ 48 h 382"/>
                <a:gd name="T24" fmla="*/ 20 w 289"/>
                <a:gd name="T25" fmla="*/ 43 h 382"/>
                <a:gd name="T26" fmla="*/ 29 w 289"/>
                <a:gd name="T27" fmla="*/ 34 h 382"/>
                <a:gd name="T28" fmla="*/ 19 w 289"/>
                <a:gd name="T29" fmla="*/ 43 h 382"/>
                <a:gd name="T30" fmla="*/ 17 w 289"/>
                <a:gd name="T31" fmla="*/ 40 h 382"/>
                <a:gd name="T32" fmla="*/ 23 w 289"/>
                <a:gd name="T33" fmla="*/ 32 h 382"/>
                <a:gd name="T34" fmla="*/ 14 w 289"/>
                <a:gd name="T35" fmla="*/ 41 h 382"/>
                <a:gd name="T36" fmla="*/ 18 w 289"/>
                <a:gd name="T37" fmla="*/ 43 h 382"/>
                <a:gd name="T38" fmla="*/ 20 w 289"/>
                <a:gd name="T39" fmla="*/ 50 h 382"/>
                <a:gd name="T40" fmla="*/ 13 w 289"/>
                <a:gd name="T41" fmla="*/ 54 h 382"/>
                <a:gd name="T42" fmla="*/ 16 w 289"/>
                <a:gd name="T43" fmla="*/ 50 h 382"/>
                <a:gd name="T44" fmla="*/ 12 w 289"/>
                <a:gd name="T45" fmla="*/ 47 h 382"/>
                <a:gd name="T46" fmla="*/ 3 w 289"/>
                <a:gd name="T47" fmla="*/ 59 h 382"/>
                <a:gd name="T48" fmla="*/ 9 w 289"/>
                <a:gd name="T49" fmla="*/ 41 h 382"/>
                <a:gd name="T50" fmla="*/ 20 w 289"/>
                <a:gd name="T51" fmla="*/ 29 h 382"/>
                <a:gd name="T52" fmla="*/ 24 w 289"/>
                <a:gd name="T53" fmla="*/ 29 h 382"/>
                <a:gd name="T54" fmla="*/ 28 w 289"/>
                <a:gd name="T55" fmla="*/ 29 h 382"/>
                <a:gd name="T56" fmla="*/ 42 w 289"/>
                <a:gd name="T57" fmla="*/ 21 h 382"/>
                <a:gd name="T58" fmla="*/ 46 w 289"/>
                <a:gd name="T59" fmla="*/ 16 h 382"/>
                <a:gd name="T60" fmla="*/ 30 w 289"/>
                <a:gd name="T61" fmla="*/ 27 h 382"/>
                <a:gd name="T62" fmla="*/ 24 w 289"/>
                <a:gd name="T63" fmla="*/ 27 h 382"/>
                <a:gd name="T64" fmla="*/ 19 w 289"/>
                <a:gd name="T65" fmla="*/ 22 h 382"/>
                <a:gd name="T66" fmla="*/ 19 w 289"/>
                <a:gd name="T67" fmla="*/ 17 h 382"/>
                <a:gd name="T68" fmla="*/ 27 w 289"/>
                <a:gd name="T69" fmla="*/ 11 h 382"/>
                <a:gd name="T70" fmla="*/ 32 w 289"/>
                <a:gd name="T71" fmla="*/ 8 h 382"/>
                <a:gd name="T72" fmla="*/ 38 w 289"/>
                <a:gd name="T73" fmla="*/ 0 h 382"/>
                <a:gd name="T74" fmla="*/ 38 w 289"/>
                <a:gd name="T75" fmla="*/ 0 h 382"/>
                <a:gd name="T76" fmla="*/ 38 w 289"/>
                <a:gd name="T77" fmla="*/ 0 h 38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89"/>
                <a:gd name="T118" fmla="*/ 0 h 382"/>
                <a:gd name="T119" fmla="*/ 289 w 289"/>
                <a:gd name="T120" fmla="*/ 382 h 38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89" h="382">
                  <a:moveTo>
                    <a:pt x="243" y="0"/>
                  </a:moveTo>
                  <a:lnTo>
                    <a:pt x="88" y="115"/>
                  </a:lnTo>
                  <a:lnTo>
                    <a:pt x="88" y="144"/>
                  </a:lnTo>
                  <a:lnTo>
                    <a:pt x="111" y="172"/>
                  </a:lnTo>
                  <a:lnTo>
                    <a:pt x="52" y="238"/>
                  </a:lnTo>
                  <a:lnTo>
                    <a:pt x="0" y="382"/>
                  </a:lnTo>
                  <a:lnTo>
                    <a:pt x="29" y="382"/>
                  </a:lnTo>
                  <a:lnTo>
                    <a:pt x="51" y="363"/>
                  </a:lnTo>
                  <a:lnTo>
                    <a:pt x="147" y="306"/>
                  </a:lnTo>
                  <a:lnTo>
                    <a:pt x="222" y="230"/>
                  </a:lnTo>
                  <a:lnTo>
                    <a:pt x="207" y="220"/>
                  </a:lnTo>
                  <a:lnTo>
                    <a:pt x="134" y="286"/>
                  </a:lnTo>
                  <a:lnTo>
                    <a:pt x="126" y="257"/>
                  </a:lnTo>
                  <a:lnTo>
                    <a:pt x="184" y="200"/>
                  </a:lnTo>
                  <a:lnTo>
                    <a:pt x="119" y="257"/>
                  </a:lnTo>
                  <a:lnTo>
                    <a:pt x="103" y="242"/>
                  </a:lnTo>
                  <a:lnTo>
                    <a:pt x="141" y="192"/>
                  </a:lnTo>
                  <a:lnTo>
                    <a:pt x="88" y="246"/>
                  </a:lnTo>
                  <a:lnTo>
                    <a:pt x="111" y="257"/>
                  </a:lnTo>
                  <a:lnTo>
                    <a:pt x="126" y="296"/>
                  </a:lnTo>
                  <a:lnTo>
                    <a:pt x="81" y="321"/>
                  </a:lnTo>
                  <a:lnTo>
                    <a:pt x="98" y="298"/>
                  </a:lnTo>
                  <a:lnTo>
                    <a:pt x="77" y="281"/>
                  </a:lnTo>
                  <a:lnTo>
                    <a:pt x="22" y="350"/>
                  </a:lnTo>
                  <a:lnTo>
                    <a:pt x="59" y="248"/>
                  </a:lnTo>
                  <a:lnTo>
                    <a:pt x="126" y="172"/>
                  </a:lnTo>
                  <a:lnTo>
                    <a:pt x="155" y="172"/>
                  </a:lnTo>
                  <a:lnTo>
                    <a:pt x="177" y="172"/>
                  </a:lnTo>
                  <a:lnTo>
                    <a:pt x="258" y="125"/>
                  </a:lnTo>
                  <a:lnTo>
                    <a:pt x="289" y="96"/>
                  </a:lnTo>
                  <a:lnTo>
                    <a:pt x="186" y="157"/>
                  </a:lnTo>
                  <a:lnTo>
                    <a:pt x="155" y="157"/>
                  </a:lnTo>
                  <a:lnTo>
                    <a:pt x="119" y="134"/>
                  </a:lnTo>
                  <a:lnTo>
                    <a:pt x="119" y="106"/>
                  </a:lnTo>
                  <a:lnTo>
                    <a:pt x="170" y="67"/>
                  </a:lnTo>
                  <a:lnTo>
                    <a:pt x="199" y="5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4" name="Freeform 11"/>
            <p:cNvSpPr>
              <a:spLocks/>
            </p:cNvSpPr>
            <p:nvPr/>
          </p:nvSpPr>
          <p:spPr bwMode="auto">
            <a:xfrm flipH="1">
              <a:off x="2279" y="3026"/>
              <a:ext cx="841" cy="478"/>
            </a:xfrm>
            <a:custGeom>
              <a:avLst/>
              <a:gdLst>
                <a:gd name="T0" fmla="*/ 98 w 1209"/>
                <a:gd name="T1" fmla="*/ 38 h 687"/>
                <a:gd name="T2" fmla="*/ 106 w 1209"/>
                <a:gd name="T3" fmla="*/ 44 h 687"/>
                <a:gd name="T4" fmla="*/ 112 w 1209"/>
                <a:gd name="T5" fmla="*/ 50 h 687"/>
                <a:gd name="T6" fmla="*/ 99 w 1209"/>
                <a:gd name="T7" fmla="*/ 53 h 687"/>
                <a:gd name="T8" fmla="*/ 97 w 1209"/>
                <a:gd name="T9" fmla="*/ 61 h 687"/>
                <a:gd name="T10" fmla="*/ 125 w 1209"/>
                <a:gd name="T11" fmla="*/ 56 h 687"/>
                <a:gd name="T12" fmla="*/ 115 w 1209"/>
                <a:gd name="T13" fmla="*/ 80 h 687"/>
                <a:gd name="T14" fmla="*/ 83 w 1209"/>
                <a:gd name="T15" fmla="*/ 77 h 687"/>
                <a:gd name="T16" fmla="*/ 39 w 1209"/>
                <a:gd name="T17" fmla="*/ 61 h 687"/>
                <a:gd name="T18" fmla="*/ 9 w 1209"/>
                <a:gd name="T19" fmla="*/ 59 h 687"/>
                <a:gd name="T20" fmla="*/ 56 w 1209"/>
                <a:gd name="T21" fmla="*/ 67 h 687"/>
                <a:gd name="T22" fmla="*/ 98 w 1209"/>
                <a:gd name="T23" fmla="*/ 80 h 687"/>
                <a:gd name="T24" fmla="*/ 118 w 1209"/>
                <a:gd name="T25" fmla="*/ 90 h 687"/>
                <a:gd name="T26" fmla="*/ 40 w 1209"/>
                <a:gd name="T27" fmla="*/ 67 h 687"/>
                <a:gd name="T28" fmla="*/ 120 w 1209"/>
                <a:gd name="T29" fmla="*/ 93 h 687"/>
                <a:gd name="T30" fmla="*/ 100 w 1209"/>
                <a:gd name="T31" fmla="*/ 95 h 687"/>
                <a:gd name="T32" fmla="*/ 36 w 1209"/>
                <a:gd name="T33" fmla="*/ 72 h 687"/>
                <a:gd name="T34" fmla="*/ 100 w 1209"/>
                <a:gd name="T35" fmla="*/ 98 h 687"/>
                <a:gd name="T36" fmla="*/ 127 w 1209"/>
                <a:gd name="T37" fmla="*/ 106 h 687"/>
                <a:gd name="T38" fmla="*/ 71 w 1209"/>
                <a:gd name="T39" fmla="*/ 93 h 687"/>
                <a:gd name="T40" fmla="*/ 23 w 1209"/>
                <a:gd name="T41" fmla="*/ 72 h 687"/>
                <a:gd name="T42" fmla="*/ 0 w 1209"/>
                <a:gd name="T43" fmla="*/ 74 h 687"/>
                <a:gd name="T44" fmla="*/ 36 w 1209"/>
                <a:gd name="T45" fmla="*/ 82 h 687"/>
                <a:gd name="T46" fmla="*/ 122 w 1209"/>
                <a:gd name="T47" fmla="*/ 112 h 687"/>
                <a:gd name="T48" fmla="*/ 151 w 1209"/>
                <a:gd name="T49" fmla="*/ 58 h 687"/>
                <a:gd name="T50" fmla="*/ 174 w 1209"/>
                <a:gd name="T51" fmla="*/ 51 h 687"/>
                <a:gd name="T52" fmla="*/ 193 w 1209"/>
                <a:gd name="T53" fmla="*/ 45 h 687"/>
                <a:gd name="T54" fmla="*/ 193 w 1209"/>
                <a:gd name="T55" fmla="*/ 35 h 687"/>
                <a:gd name="T56" fmla="*/ 185 w 1209"/>
                <a:gd name="T57" fmla="*/ 26 h 687"/>
                <a:gd name="T58" fmla="*/ 179 w 1209"/>
                <a:gd name="T59" fmla="*/ 22 h 687"/>
                <a:gd name="T60" fmla="*/ 186 w 1209"/>
                <a:gd name="T61" fmla="*/ 9 h 687"/>
                <a:gd name="T62" fmla="*/ 182 w 1209"/>
                <a:gd name="T63" fmla="*/ 0 h 687"/>
                <a:gd name="T64" fmla="*/ 179 w 1209"/>
                <a:gd name="T65" fmla="*/ 13 h 687"/>
                <a:gd name="T66" fmla="*/ 173 w 1209"/>
                <a:gd name="T67" fmla="*/ 20 h 687"/>
                <a:gd name="T68" fmla="*/ 158 w 1209"/>
                <a:gd name="T69" fmla="*/ 28 h 687"/>
                <a:gd name="T70" fmla="*/ 155 w 1209"/>
                <a:gd name="T71" fmla="*/ 17 h 687"/>
                <a:gd name="T72" fmla="*/ 152 w 1209"/>
                <a:gd name="T73" fmla="*/ 31 h 687"/>
                <a:gd name="T74" fmla="*/ 144 w 1209"/>
                <a:gd name="T75" fmla="*/ 44 h 687"/>
                <a:gd name="T76" fmla="*/ 136 w 1209"/>
                <a:gd name="T77" fmla="*/ 45 h 687"/>
                <a:gd name="T78" fmla="*/ 130 w 1209"/>
                <a:gd name="T79" fmla="*/ 40 h 687"/>
                <a:gd name="T80" fmla="*/ 125 w 1209"/>
                <a:gd name="T81" fmla="*/ 38 h 687"/>
                <a:gd name="T82" fmla="*/ 121 w 1209"/>
                <a:gd name="T83" fmla="*/ 34 h 687"/>
                <a:gd name="T84" fmla="*/ 106 w 1209"/>
                <a:gd name="T85" fmla="*/ 35 h 687"/>
                <a:gd name="T86" fmla="*/ 115 w 1209"/>
                <a:gd name="T87" fmla="*/ 22 h 687"/>
                <a:gd name="T88" fmla="*/ 96 w 1209"/>
                <a:gd name="T89" fmla="*/ 32 h 68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09"/>
                <a:gd name="T136" fmla="*/ 0 h 687"/>
                <a:gd name="T137" fmla="*/ 1209 w 1209"/>
                <a:gd name="T138" fmla="*/ 687 h 68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09" h="687">
                  <a:moveTo>
                    <a:pt x="591" y="195"/>
                  </a:moveTo>
                  <a:lnTo>
                    <a:pt x="601" y="228"/>
                  </a:lnTo>
                  <a:lnTo>
                    <a:pt x="624" y="248"/>
                  </a:lnTo>
                  <a:lnTo>
                    <a:pt x="653" y="266"/>
                  </a:lnTo>
                  <a:lnTo>
                    <a:pt x="668" y="285"/>
                  </a:lnTo>
                  <a:lnTo>
                    <a:pt x="689" y="304"/>
                  </a:lnTo>
                  <a:lnTo>
                    <a:pt x="704" y="314"/>
                  </a:lnTo>
                  <a:lnTo>
                    <a:pt x="608" y="324"/>
                  </a:lnTo>
                  <a:lnTo>
                    <a:pt x="460" y="410"/>
                  </a:lnTo>
                  <a:lnTo>
                    <a:pt x="593" y="372"/>
                  </a:lnTo>
                  <a:lnTo>
                    <a:pt x="720" y="353"/>
                  </a:lnTo>
                  <a:lnTo>
                    <a:pt x="764" y="343"/>
                  </a:lnTo>
                  <a:lnTo>
                    <a:pt x="794" y="334"/>
                  </a:lnTo>
                  <a:lnTo>
                    <a:pt x="712" y="495"/>
                  </a:lnTo>
                  <a:lnTo>
                    <a:pt x="608" y="495"/>
                  </a:lnTo>
                  <a:lnTo>
                    <a:pt x="512" y="468"/>
                  </a:lnTo>
                  <a:lnTo>
                    <a:pt x="364" y="410"/>
                  </a:lnTo>
                  <a:lnTo>
                    <a:pt x="239" y="372"/>
                  </a:lnTo>
                  <a:lnTo>
                    <a:pt x="134" y="353"/>
                  </a:lnTo>
                  <a:lnTo>
                    <a:pt x="53" y="362"/>
                  </a:lnTo>
                  <a:lnTo>
                    <a:pt x="201" y="372"/>
                  </a:lnTo>
                  <a:lnTo>
                    <a:pt x="342" y="410"/>
                  </a:lnTo>
                  <a:lnTo>
                    <a:pt x="453" y="457"/>
                  </a:lnTo>
                  <a:lnTo>
                    <a:pt x="601" y="495"/>
                  </a:lnTo>
                  <a:lnTo>
                    <a:pt x="698" y="514"/>
                  </a:lnTo>
                  <a:lnTo>
                    <a:pt x="727" y="553"/>
                  </a:lnTo>
                  <a:lnTo>
                    <a:pt x="512" y="505"/>
                  </a:lnTo>
                  <a:lnTo>
                    <a:pt x="245" y="410"/>
                  </a:lnTo>
                  <a:lnTo>
                    <a:pt x="512" y="524"/>
                  </a:lnTo>
                  <a:lnTo>
                    <a:pt x="734" y="572"/>
                  </a:lnTo>
                  <a:lnTo>
                    <a:pt x="749" y="592"/>
                  </a:lnTo>
                  <a:lnTo>
                    <a:pt x="615" y="582"/>
                  </a:lnTo>
                  <a:lnTo>
                    <a:pt x="431" y="524"/>
                  </a:lnTo>
                  <a:lnTo>
                    <a:pt x="223" y="438"/>
                  </a:lnTo>
                  <a:lnTo>
                    <a:pt x="482" y="553"/>
                  </a:lnTo>
                  <a:lnTo>
                    <a:pt x="615" y="599"/>
                  </a:lnTo>
                  <a:lnTo>
                    <a:pt x="771" y="610"/>
                  </a:lnTo>
                  <a:lnTo>
                    <a:pt x="779" y="648"/>
                  </a:lnTo>
                  <a:lnTo>
                    <a:pt x="631" y="638"/>
                  </a:lnTo>
                  <a:lnTo>
                    <a:pt x="438" y="572"/>
                  </a:lnTo>
                  <a:lnTo>
                    <a:pt x="276" y="495"/>
                  </a:lnTo>
                  <a:lnTo>
                    <a:pt x="142" y="438"/>
                  </a:lnTo>
                  <a:lnTo>
                    <a:pt x="60" y="429"/>
                  </a:lnTo>
                  <a:lnTo>
                    <a:pt x="0" y="457"/>
                  </a:lnTo>
                  <a:lnTo>
                    <a:pt x="104" y="477"/>
                  </a:lnTo>
                  <a:lnTo>
                    <a:pt x="223" y="505"/>
                  </a:lnTo>
                  <a:lnTo>
                    <a:pt x="490" y="619"/>
                  </a:lnTo>
                  <a:lnTo>
                    <a:pt x="749" y="687"/>
                  </a:lnTo>
                  <a:lnTo>
                    <a:pt x="854" y="687"/>
                  </a:lnTo>
                  <a:lnTo>
                    <a:pt x="928" y="353"/>
                  </a:lnTo>
                  <a:lnTo>
                    <a:pt x="1038" y="334"/>
                  </a:lnTo>
                  <a:lnTo>
                    <a:pt x="1067" y="314"/>
                  </a:lnTo>
                  <a:lnTo>
                    <a:pt x="1134" y="285"/>
                  </a:lnTo>
                  <a:lnTo>
                    <a:pt x="1186" y="276"/>
                  </a:lnTo>
                  <a:lnTo>
                    <a:pt x="1209" y="248"/>
                  </a:lnTo>
                  <a:lnTo>
                    <a:pt x="1186" y="219"/>
                  </a:lnTo>
                  <a:lnTo>
                    <a:pt x="1142" y="190"/>
                  </a:lnTo>
                  <a:lnTo>
                    <a:pt x="1134" y="162"/>
                  </a:lnTo>
                  <a:lnTo>
                    <a:pt x="1112" y="143"/>
                  </a:lnTo>
                  <a:lnTo>
                    <a:pt x="1097" y="134"/>
                  </a:lnTo>
                  <a:lnTo>
                    <a:pt x="1112" y="91"/>
                  </a:lnTo>
                  <a:lnTo>
                    <a:pt x="1146" y="55"/>
                  </a:lnTo>
                  <a:lnTo>
                    <a:pt x="1150" y="28"/>
                  </a:lnTo>
                  <a:lnTo>
                    <a:pt x="1119" y="0"/>
                  </a:lnTo>
                  <a:lnTo>
                    <a:pt x="1127" y="47"/>
                  </a:lnTo>
                  <a:lnTo>
                    <a:pt x="1097" y="76"/>
                  </a:lnTo>
                  <a:lnTo>
                    <a:pt x="1074" y="85"/>
                  </a:lnTo>
                  <a:lnTo>
                    <a:pt x="1059" y="124"/>
                  </a:lnTo>
                  <a:lnTo>
                    <a:pt x="1023" y="153"/>
                  </a:lnTo>
                  <a:lnTo>
                    <a:pt x="971" y="172"/>
                  </a:lnTo>
                  <a:lnTo>
                    <a:pt x="957" y="180"/>
                  </a:lnTo>
                  <a:lnTo>
                    <a:pt x="950" y="104"/>
                  </a:lnTo>
                  <a:lnTo>
                    <a:pt x="928" y="124"/>
                  </a:lnTo>
                  <a:lnTo>
                    <a:pt x="934" y="188"/>
                  </a:lnTo>
                  <a:lnTo>
                    <a:pt x="909" y="247"/>
                  </a:lnTo>
                  <a:lnTo>
                    <a:pt x="886" y="266"/>
                  </a:lnTo>
                  <a:lnTo>
                    <a:pt x="860" y="274"/>
                  </a:lnTo>
                  <a:lnTo>
                    <a:pt x="835" y="274"/>
                  </a:lnTo>
                  <a:lnTo>
                    <a:pt x="808" y="270"/>
                  </a:lnTo>
                  <a:lnTo>
                    <a:pt x="801" y="248"/>
                  </a:lnTo>
                  <a:lnTo>
                    <a:pt x="769" y="254"/>
                  </a:lnTo>
                  <a:lnTo>
                    <a:pt x="771" y="228"/>
                  </a:lnTo>
                  <a:lnTo>
                    <a:pt x="739" y="232"/>
                  </a:lnTo>
                  <a:lnTo>
                    <a:pt x="742" y="209"/>
                  </a:lnTo>
                  <a:lnTo>
                    <a:pt x="689" y="219"/>
                  </a:lnTo>
                  <a:lnTo>
                    <a:pt x="653" y="219"/>
                  </a:lnTo>
                  <a:lnTo>
                    <a:pt x="646" y="190"/>
                  </a:lnTo>
                  <a:lnTo>
                    <a:pt x="703" y="134"/>
                  </a:lnTo>
                  <a:lnTo>
                    <a:pt x="591" y="1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5" name="Freeform 10"/>
            <p:cNvSpPr>
              <a:spLocks/>
            </p:cNvSpPr>
            <p:nvPr/>
          </p:nvSpPr>
          <p:spPr bwMode="auto">
            <a:xfrm flipH="1">
              <a:off x="2430" y="2806"/>
              <a:ext cx="229" cy="247"/>
            </a:xfrm>
            <a:custGeom>
              <a:avLst/>
              <a:gdLst>
                <a:gd name="T0" fmla="*/ 2 w 333"/>
                <a:gd name="T1" fmla="*/ 55 h 353"/>
                <a:gd name="T2" fmla="*/ 21 w 333"/>
                <a:gd name="T3" fmla="*/ 31 h 353"/>
                <a:gd name="T4" fmla="*/ 35 w 333"/>
                <a:gd name="T5" fmla="*/ 19 h 353"/>
                <a:gd name="T6" fmla="*/ 34 w 333"/>
                <a:gd name="T7" fmla="*/ 14 h 353"/>
                <a:gd name="T8" fmla="*/ 39 w 333"/>
                <a:gd name="T9" fmla="*/ 10 h 353"/>
                <a:gd name="T10" fmla="*/ 39 w 333"/>
                <a:gd name="T11" fmla="*/ 6 h 353"/>
                <a:gd name="T12" fmla="*/ 46 w 333"/>
                <a:gd name="T13" fmla="*/ 3 h 353"/>
                <a:gd name="T14" fmla="*/ 51 w 333"/>
                <a:gd name="T15" fmla="*/ 0 h 353"/>
                <a:gd name="T16" fmla="*/ 51 w 333"/>
                <a:gd name="T17" fmla="*/ 4 h 353"/>
                <a:gd name="T18" fmla="*/ 43 w 333"/>
                <a:gd name="T19" fmla="*/ 8 h 353"/>
                <a:gd name="T20" fmla="*/ 43 w 333"/>
                <a:gd name="T21" fmla="*/ 13 h 353"/>
                <a:gd name="T22" fmla="*/ 37 w 333"/>
                <a:gd name="T23" fmla="*/ 15 h 353"/>
                <a:gd name="T24" fmla="*/ 39 w 333"/>
                <a:gd name="T25" fmla="*/ 21 h 353"/>
                <a:gd name="T26" fmla="*/ 25 w 333"/>
                <a:gd name="T27" fmla="*/ 31 h 353"/>
                <a:gd name="T28" fmla="*/ 0 w 333"/>
                <a:gd name="T29" fmla="*/ 59 h 353"/>
                <a:gd name="T30" fmla="*/ 2 w 333"/>
                <a:gd name="T31" fmla="*/ 55 h 353"/>
                <a:gd name="T32" fmla="*/ 2 w 333"/>
                <a:gd name="T33" fmla="*/ 55 h 353"/>
                <a:gd name="T34" fmla="*/ 2 w 333"/>
                <a:gd name="T35" fmla="*/ 55 h 3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3"/>
                <a:gd name="T55" fmla="*/ 0 h 353"/>
                <a:gd name="T56" fmla="*/ 333 w 333"/>
                <a:gd name="T57" fmla="*/ 353 h 35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3" h="353">
                  <a:moveTo>
                    <a:pt x="13" y="324"/>
                  </a:moveTo>
                  <a:lnTo>
                    <a:pt x="140" y="190"/>
                  </a:lnTo>
                  <a:lnTo>
                    <a:pt x="229" y="114"/>
                  </a:lnTo>
                  <a:lnTo>
                    <a:pt x="221" y="86"/>
                  </a:lnTo>
                  <a:lnTo>
                    <a:pt x="251" y="66"/>
                  </a:lnTo>
                  <a:lnTo>
                    <a:pt x="251" y="39"/>
                  </a:lnTo>
                  <a:lnTo>
                    <a:pt x="302" y="19"/>
                  </a:lnTo>
                  <a:lnTo>
                    <a:pt x="333" y="0"/>
                  </a:lnTo>
                  <a:lnTo>
                    <a:pt x="329" y="24"/>
                  </a:lnTo>
                  <a:lnTo>
                    <a:pt x="278" y="47"/>
                  </a:lnTo>
                  <a:lnTo>
                    <a:pt x="280" y="78"/>
                  </a:lnTo>
                  <a:lnTo>
                    <a:pt x="243" y="95"/>
                  </a:lnTo>
                  <a:lnTo>
                    <a:pt x="251" y="124"/>
                  </a:lnTo>
                  <a:lnTo>
                    <a:pt x="162" y="190"/>
                  </a:lnTo>
                  <a:lnTo>
                    <a:pt x="0" y="353"/>
                  </a:lnTo>
                  <a:lnTo>
                    <a:pt x="13" y="3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6" name="Freeform 9"/>
            <p:cNvSpPr>
              <a:spLocks/>
            </p:cNvSpPr>
            <p:nvPr/>
          </p:nvSpPr>
          <p:spPr bwMode="auto">
            <a:xfrm flipH="1">
              <a:off x="2462" y="2892"/>
              <a:ext cx="158" cy="154"/>
            </a:xfrm>
            <a:custGeom>
              <a:avLst/>
              <a:gdLst>
                <a:gd name="T0" fmla="*/ 0 w 226"/>
                <a:gd name="T1" fmla="*/ 37 h 219"/>
                <a:gd name="T2" fmla="*/ 37 w 226"/>
                <a:gd name="T3" fmla="*/ 0 h 219"/>
                <a:gd name="T4" fmla="*/ 38 w 226"/>
                <a:gd name="T5" fmla="*/ 3 h 219"/>
                <a:gd name="T6" fmla="*/ 0 w 226"/>
                <a:gd name="T7" fmla="*/ 37 h 219"/>
                <a:gd name="T8" fmla="*/ 0 w 226"/>
                <a:gd name="T9" fmla="*/ 37 h 219"/>
                <a:gd name="T10" fmla="*/ 0 w 226"/>
                <a:gd name="T11" fmla="*/ 37 h 2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6"/>
                <a:gd name="T19" fmla="*/ 0 h 219"/>
                <a:gd name="T20" fmla="*/ 226 w 226"/>
                <a:gd name="T21" fmla="*/ 219 h 2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6" h="219">
                  <a:moveTo>
                    <a:pt x="0" y="219"/>
                  </a:moveTo>
                  <a:lnTo>
                    <a:pt x="222" y="0"/>
                  </a:lnTo>
                  <a:lnTo>
                    <a:pt x="226" y="16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7" name="Freeform 8"/>
            <p:cNvSpPr>
              <a:spLocks/>
            </p:cNvSpPr>
            <p:nvPr/>
          </p:nvSpPr>
          <p:spPr bwMode="auto">
            <a:xfrm flipH="1">
              <a:off x="2310" y="2778"/>
              <a:ext cx="279" cy="275"/>
            </a:xfrm>
            <a:custGeom>
              <a:avLst/>
              <a:gdLst>
                <a:gd name="T0" fmla="*/ 1 w 400"/>
                <a:gd name="T1" fmla="*/ 64 h 392"/>
                <a:gd name="T2" fmla="*/ 34 w 400"/>
                <a:gd name="T3" fmla="*/ 31 h 392"/>
                <a:gd name="T4" fmla="*/ 29 w 400"/>
                <a:gd name="T5" fmla="*/ 27 h 392"/>
                <a:gd name="T6" fmla="*/ 31 w 400"/>
                <a:gd name="T7" fmla="*/ 25 h 392"/>
                <a:gd name="T8" fmla="*/ 36 w 400"/>
                <a:gd name="T9" fmla="*/ 29 h 392"/>
                <a:gd name="T10" fmla="*/ 39 w 400"/>
                <a:gd name="T11" fmla="*/ 32 h 392"/>
                <a:gd name="T12" fmla="*/ 40 w 400"/>
                <a:gd name="T13" fmla="*/ 36 h 392"/>
                <a:gd name="T14" fmla="*/ 44 w 400"/>
                <a:gd name="T15" fmla="*/ 36 h 392"/>
                <a:gd name="T16" fmla="*/ 43 w 400"/>
                <a:gd name="T17" fmla="*/ 29 h 392"/>
                <a:gd name="T18" fmla="*/ 39 w 400"/>
                <a:gd name="T19" fmla="*/ 25 h 392"/>
                <a:gd name="T20" fmla="*/ 45 w 400"/>
                <a:gd name="T21" fmla="*/ 27 h 392"/>
                <a:gd name="T22" fmla="*/ 47 w 400"/>
                <a:gd name="T23" fmla="*/ 32 h 392"/>
                <a:gd name="T24" fmla="*/ 52 w 400"/>
                <a:gd name="T25" fmla="*/ 30 h 392"/>
                <a:gd name="T26" fmla="*/ 51 w 400"/>
                <a:gd name="T27" fmla="*/ 24 h 392"/>
                <a:gd name="T28" fmla="*/ 47 w 400"/>
                <a:gd name="T29" fmla="*/ 20 h 392"/>
                <a:gd name="T30" fmla="*/ 45 w 400"/>
                <a:gd name="T31" fmla="*/ 16 h 392"/>
                <a:gd name="T32" fmla="*/ 51 w 400"/>
                <a:gd name="T33" fmla="*/ 21 h 392"/>
                <a:gd name="T34" fmla="*/ 54 w 400"/>
                <a:gd name="T35" fmla="*/ 26 h 392"/>
                <a:gd name="T36" fmla="*/ 62 w 400"/>
                <a:gd name="T37" fmla="*/ 18 h 392"/>
                <a:gd name="T38" fmla="*/ 60 w 400"/>
                <a:gd name="T39" fmla="*/ 12 h 392"/>
                <a:gd name="T40" fmla="*/ 55 w 400"/>
                <a:gd name="T41" fmla="*/ 4 h 392"/>
                <a:gd name="T42" fmla="*/ 50 w 400"/>
                <a:gd name="T43" fmla="*/ 4 h 392"/>
                <a:gd name="T44" fmla="*/ 42 w 400"/>
                <a:gd name="T45" fmla="*/ 10 h 392"/>
                <a:gd name="T46" fmla="*/ 38 w 400"/>
                <a:gd name="T47" fmla="*/ 8 h 392"/>
                <a:gd name="T48" fmla="*/ 47 w 400"/>
                <a:gd name="T49" fmla="*/ 1 h 392"/>
                <a:gd name="T50" fmla="*/ 54 w 400"/>
                <a:gd name="T51" fmla="*/ 0 h 392"/>
                <a:gd name="T52" fmla="*/ 59 w 400"/>
                <a:gd name="T53" fmla="*/ 2 h 392"/>
                <a:gd name="T54" fmla="*/ 66 w 400"/>
                <a:gd name="T55" fmla="*/ 16 h 392"/>
                <a:gd name="T56" fmla="*/ 63 w 400"/>
                <a:gd name="T57" fmla="*/ 21 h 392"/>
                <a:gd name="T58" fmla="*/ 57 w 400"/>
                <a:gd name="T59" fmla="*/ 27 h 392"/>
                <a:gd name="T60" fmla="*/ 56 w 400"/>
                <a:gd name="T61" fmla="*/ 34 h 392"/>
                <a:gd name="T62" fmla="*/ 51 w 400"/>
                <a:gd name="T63" fmla="*/ 34 h 392"/>
                <a:gd name="T64" fmla="*/ 47 w 400"/>
                <a:gd name="T65" fmla="*/ 39 h 392"/>
                <a:gd name="T66" fmla="*/ 39 w 400"/>
                <a:gd name="T67" fmla="*/ 41 h 392"/>
                <a:gd name="T68" fmla="*/ 25 w 400"/>
                <a:gd name="T69" fmla="*/ 52 h 392"/>
                <a:gd name="T70" fmla="*/ 31 w 400"/>
                <a:gd name="T71" fmla="*/ 53 h 392"/>
                <a:gd name="T72" fmla="*/ 39 w 400"/>
                <a:gd name="T73" fmla="*/ 51 h 392"/>
                <a:gd name="T74" fmla="*/ 47 w 400"/>
                <a:gd name="T75" fmla="*/ 51 h 392"/>
                <a:gd name="T76" fmla="*/ 52 w 400"/>
                <a:gd name="T77" fmla="*/ 53 h 392"/>
                <a:gd name="T78" fmla="*/ 60 w 400"/>
                <a:gd name="T79" fmla="*/ 56 h 392"/>
                <a:gd name="T80" fmla="*/ 54 w 400"/>
                <a:gd name="T81" fmla="*/ 58 h 392"/>
                <a:gd name="T82" fmla="*/ 51 w 400"/>
                <a:gd name="T83" fmla="*/ 55 h 392"/>
                <a:gd name="T84" fmla="*/ 44 w 400"/>
                <a:gd name="T85" fmla="*/ 53 h 392"/>
                <a:gd name="T86" fmla="*/ 36 w 400"/>
                <a:gd name="T87" fmla="*/ 53 h 392"/>
                <a:gd name="T88" fmla="*/ 31 w 400"/>
                <a:gd name="T89" fmla="*/ 55 h 392"/>
                <a:gd name="T90" fmla="*/ 22 w 400"/>
                <a:gd name="T91" fmla="*/ 58 h 392"/>
                <a:gd name="T92" fmla="*/ 13 w 400"/>
                <a:gd name="T93" fmla="*/ 65 h 392"/>
                <a:gd name="T94" fmla="*/ 0 w 400"/>
                <a:gd name="T95" fmla="*/ 67 h 392"/>
                <a:gd name="T96" fmla="*/ 10 w 400"/>
                <a:gd name="T97" fmla="*/ 62 h 392"/>
                <a:gd name="T98" fmla="*/ 1 w 400"/>
                <a:gd name="T99" fmla="*/ 64 h 392"/>
                <a:gd name="T100" fmla="*/ 1 w 400"/>
                <a:gd name="T101" fmla="*/ 64 h 392"/>
                <a:gd name="T102" fmla="*/ 1 w 400"/>
                <a:gd name="T103" fmla="*/ 64 h 39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00"/>
                <a:gd name="T157" fmla="*/ 0 h 392"/>
                <a:gd name="T158" fmla="*/ 400 w 400"/>
                <a:gd name="T159" fmla="*/ 392 h 39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00" h="392">
                  <a:moveTo>
                    <a:pt x="2" y="377"/>
                  </a:moveTo>
                  <a:lnTo>
                    <a:pt x="207" y="182"/>
                  </a:lnTo>
                  <a:lnTo>
                    <a:pt x="175" y="162"/>
                  </a:lnTo>
                  <a:lnTo>
                    <a:pt x="186" y="144"/>
                  </a:lnTo>
                  <a:lnTo>
                    <a:pt x="222" y="172"/>
                  </a:lnTo>
                  <a:lnTo>
                    <a:pt x="236" y="191"/>
                  </a:lnTo>
                  <a:lnTo>
                    <a:pt x="245" y="210"/>
                  </a:lnTo>
                  <a:lnTo>
                    <a:pt x="270" y="208"/>
                  </a:lnTo>
                  <a:lnTo>
                    <a:pt x="259" y="172"/>
                  </a:lnTo>
                  <a:lnTo>
                    <a:pt x="236" y="144"/>
                  </a:lnTo>
                  <a:lnTo>
                    <a:pt x="274" y="163"/>
                  </a:lnTo>
                  <a:lnTo>
                    <a:pt x="288" y="191"/>
                  </a:lnTo>
                  <a:lnTo>
                    <a:pt x="315" y="177"/>
                  </a:lnTo>
                  <a:lnTo>
                    <a:pt x="306" y="141"/>
                  </a:lnTo>
                  <a:lnTo>
                    <a:pt x="283" y="119"/>
                  </a:lnTo>
                  <a:lnTo>
                    <a:pt x="274" y="95"/>
                  </a:lnTo>
                  <a:lnTo>
                    <a:pt x="310" y="125"/>
                  </a:lnTo>
                  <a:lnTo>
                    <a:pt x="326" y="153"/>
                  </a:lnTo>
                  <a:lnTo>
                    <a:pt x="378" y="105"/>
                  </a:lnTo>
                  <a:lnTo>
                    <a:pt x="363" y="68"/>
                  </a:lnTo>
                  <a:lnTo>
                    <a:pt x="332" y="27"/>
                  </a:lnTo>
                  <a:lnTo>
                    <a:pt x="299" y="24"/>
                  </a:lnTo>
                  <a:lnTo>
                    <a:pt x="252" y="58"/>
                  </a:lnTo>
                  <a:lnTo>
                    <a:pt x="230" y="49"/>
                  </a:lnTo>
                  <a:lnTo>
                    <a:pt x="285" y="9"/>
                  </a:lnTo>
                  <a:lnTo>
                    <a:pt x="323" y="0"/>
                  </a:lnTo>
                  <a:lnTo>
                    <a:pt x="359" y="11"/>
                  </a:lnTo>
                  <a:lnTo>
                    <a:pt x="400" y="95"/>
                  </a:lnTo>
                  <a:lnTo>
                    <a:pt x="386" y="125"/>
                  </a:lnTo>
                  <a:lnTo>
                    <a:pt x="349" y="162"/>
                  </a:lnTo>
                  <a:lnTo>
                    <a:pt x="340" y="198"/>
                  </a:lnTo>
                  <a:lnTo>
                    <a:pt x="306" y="204"/>
                  </a:lnTo>
                  <a:lnTo>
                    <a:pt x="290" y="226"/>
                  </a:lnTo>
                  <a:lnTo>
                    <a:pt x="239" y="239"/>
                  </a:lnTo>
                  <a:lnTo>
                    <a:pt x="155" y="305"/>
                  </a:lnTo>
                  <a:lnTo>
                    <a:pt x="186" y="315"/>
                  </a:lnTo>
                  <a:lnTo>
                    <a:pt x="236" y="297"/>
                  </a:lnTo>
                  <a:lnTo>
                    <a:pt x="283" y="295"/>
                  </a:lnTo>
                  <a:lnTo>
                    <a:pt x="312" y="309"/>
                  </a:lnTo>
                  <a:lnTo>
                    <a:pt x="361" y="331"/>
                  </a:lnTo>
                  <a:lnTo>
                    <a:pt x="329" y="340"/>
                  </a:lnTo>
                  <a:lnTo>
                    <a:pt x="306" y="321"/>
                  </a:lnTo>
                  <a:lnTo>
                    <a:pt x="266" y="312"/>
                  </a:lnTo>
                  <a:lnTo>
                    <a:pt x="222" y="315"/>
                  </a:lnTo>
                  <a:lnTo>
                    <a:pt x="192" y="321"/>
                  </a:lnTo>
                  <a:lnTo>
                    <a:pt x="133" y="344"/>
                  </a:lnTo>
                  <a:lnTo>
                    <a:pt x="81" y="382"/>
                  </a:lnTo>
                  <a:lnTo>
                    <a:pt x="0" y="392"/>
                  </a:lnTo>
                  <a:lnTo>
                    <a:pt x="60" y="364"/>
                  </a:lnTo>
                  <a:lnTo>
                    <a:pt x="2" y="3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8" name="Freeform 7"/>
            <p:cNvSpPr>
              <a:spLocks/>
            </p:cNvSpPr>
            <p:nvPr/>
          </p:nvSpPr>
          <p:spPr bwMode="auto">
            <a:xfrm flipH="1">
              <a:off x="2953" y="3012"/>
              <a:ext cx="207" cy="274"/>
            </a:xfrm>
            <a:custGeom>
              <a:avLst/>
              <a:gdLst>
                <a:gd name="T0" fmla="*/ 49 w 297"/>
                <a:gd name="T1" fmla="*/ 16 h 392"/>
                <a:gd name="T2" fmla="*/ 29 w 297"/>
                <a:gd name="T3" fmla="*/ 30 h 392"/>
                <a:gd name="T4" fmla="*/ 15 w 297"/>
                <a:gd name="T5" fmla="*/ 46 h 392"/>
                <a:gd name="T6" fmla="*/ 0 w 297"/>
                <a:gd name="T7" fmla="*/ 66 h 392"/>
                <a:gd name="T8" fmla="*/ 21 w 297"/>
                <a:gd name="T9" fmla="*/ 35 h 392"/>
                <a:gd name="T10" fmla="*/ 22 w 297"/>
                <a:gd name="T11" fmla="*/ 27 h 392"/>
                <a:gd name="T12" fmla="*/ 24 w 297"/>
                <a:gd name="T13" fmla="*/ 30 h 392"/>
                <a:gd name="T14" fmla="*/ 24 w 297"/>
                <a:gd name="T15" fmla="*/ 21 h 392"/>
                <a:gd name="T16" fmla="*/ 31 w 297"/>
                <a:gd name="T17" fmla="*/ 25 h 392"/>
                <a:gd name="T18" fmla="*/ 28 w 297"/>
                <a:gd name="T19" fmla="*/ 16 h 392"/>
                <a:gd name="T20" fmla="*/ 33 w 297"/>
                <a:gd name="T21" fmla="*/ 21 h 392"/>
                <a:gd name="T22" fmla="*/ 31 w 297"/>
                <a:gd name="T23" fmla="*/ 10 h 392"/>
                <a:gd name="T24" fmla="*/ 39 w 297"/>
                <a:gd name="T25" fmla="*/ 16 h 392"/>
                <a:gd name="T26" fmla="*/ 35 w 297"/>
                <a:gd name="T27" fmla="*/ 5 h 392"/>
                <a:gd name="T28" fmla="*/ 44 w 297"/>
                <a:gd name="T29" fmla="*/ 13 h 392"/>
                <a:gd name="T30" fmla="*/ 39 w 297"/>
                <a:gd name="T31" fmla="*/ 0 h 392"/>
                <a:gd name="T32" fmla="*/ 46 w 297"/>
                <a:gd name="T33" fmla="*/ 6 h 392"/>
                <a:gd name="T34" fmla="*/ 47 w 297"/>
                <a:gd name="T35" fmla="*/ 13 h 392"/>
                <a:gd name="T36" fmla="*/ 49 w 297"/>
                <a:gd name="T37" fmla="*/ 16 h 392"/>
                <a:gd name="T38" fmla="*/ 49 w 297"/>
                <a:gd name="T39" fmla="*/ 16 h 392"/>
                <a:gd name="T40" fmla="*/ 49 w 297"/>
                <a:gd name="T41" fmla="*/ 16 h 3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97"/>
                <a:gd name="T64" fmla="*/ 0 h 392"/>
                <a:gd name="T65" fmla="*/ 297 w 297"/>
                <a:gd name="T66" fmla="*/ 392 h 3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97" h="392">
                  <a:moveTo>
                    <a:pt x="297" y="96"/>
                  </a:moveTo>
                  <a:lnTo>
                    <a:pt x="178" y="182"/>
                  </a:lnTo>
                  <a:lnTo>
                    <a:pt x="89" y="278"/>
                  </a:lnTo>
                  <a:lnTo>
                    <a:pt x="0" y="392"/>
                  </a:lnTo>
                  <a:lnTo>
                    <a:pt x="126" y="210"/>
                  </a:lnTo>
                  <a:lnTo>
                    <a:pt x="133" y="163"/>
                  </a:lnTo>
                  <a:lnTo>
                    <a:pt x="147" y="182"/>
                  </a:lnTo>
                  <a:lnTo>
                    <a:pt x="147" y="124"/>
                  </a:lnTo>
                  <a:lnTo>
                    <a:pt x="185" y="154"/>
                  </a:lnTo>
                  <a:lnTo>
                    <a:pt x="170" y="96"/>
                  </a:lnTo>
                  <a:lnTo>
                    <a:pt x="200" y="124"/>
                  </a:lnTo>
                  <a:lnTo>
                    <a:pt x="192" y="58"/>
                  </a:lnTo>
                  <a:lnTo>
                    <a:pt x="238" y="96"/>
                  </a:lnTo>
                  <a:lnTo>
                    <a:pt x="214" y="29"/>
                  </a:lnTo>
                  <a:lnTo>
                    <a:pt x="266" y="77"/>
                  </a:lnTo>
                  <a:lnTo>
                    <a:pt x="238" y="0"/>
                  </a:lnTo>
                  <a:lnTo>
                    <a:pt x="281" y="39"/>
                  </a:lnTo>
                  <a:lnTo>
                    <a:pt x="288" y="77"/>
                  </a:lnTo>
                  <a:lnTo>
                    <a:pt x="297" y="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  <p:sp>
          <p:nvSpPr>
            <p:cNvPr id="8239" name="Freeform 6"/>
            <p:cNvSpPr>
              <a:spLocks/>
            </p:cNvSpPr>
            <p:nvPr/>
          </p:nvSpPr>
          <p:spPr bwMode="auto">
            <a:xfrm flipH="1">
              <a:off x="3183" y="2806"/>
              <a:ext cx="476" cy="512"/>
            </a:xfrm>
            <a:custGeom>
              <a:avLst/>
              <a:gdLst>
                <a:gd name="T0" fmla="*/ 86 w 687"/>
                <a:gd name="T1" fmla="*/ 9 h 734"/>
                <a:gd name="T2" fmla="*/ 44 w 687"/>
                <a:gd name="T3" fmla="*/ 14 h 734"/>
                <a:gd name="T4" fmla="*/ 29 w 687"/>
                <a:gd name="T5" fmla="*/ 28 h 734"/>
                <a:gd name="T6" fmla="*/ 19 w 687"/>
                <a:gd name="T7" fmla="*/ 40 h 734"/>
                <a:gd name="T8" fmla="*/ 3 w 687"/>
                <a:gd name="T9" fmla="*/ 51 h 734"/>
                <a:gd name="T10" fmla="*/ 21 w 687"/>
                <a:gd name="T11" fmla="*/ 63 h 734"/>
                <a:gd name="T12" fmla="*/ 0 w 687"/>
                <a:gd name="T13" fmla="*/ 68 h 734"/>
                <a:gd name="T14" fmla="*/ 29 w 687"/>
                <a:gd name="T15" fmla="*/ 80 h 734"/>
                <a:gd name="T16" fmla="*/ 6 w 687"/>
                <a:gd name="T17" fmla="*/ 98 h 734"/>
                <a:gd name="T18" fmla="*/ 37 w 687"/>
                <a:gd name="T19" fmla="*/ 92 h 734"/>
                <a:gd name="T20" fmla="*/ 45 w 687"/>
                <a:gd name="T21" fmla="*/ 93 h 734"/>
                <a:gd name="T22" fmla="*/ 49 w 687"/>
                <a:gd name="T23" fmla="*/ 96 h 734"/>
                <a:gd name="T24" fmla="*/ 56 w 687"/>
                <a:gd name="T25" fmla="*/ 97 h 734"/>
                <a:gd name="T26" fmla="*/ 65 w 687"/>
                <a:gd name="T27" fmla="*/ 98 h 734"/>
                <a:gd name="T28" fmla="*/ 74 w 687"/>
                <a:gd name="T29" fmla="*/ 99 h 734"/>
                <a:gd name="T30" fmla="*/ 82 w 687"/>
                <a:gd name="T31" fmla="*/ 103 h 734"/>
                <a:gd name="T32" fmla="*/ 110 w 687"/>
                <a:gd name="T33" fmla="*/ 121 h 734"/>
                <a:gd name="T34" fmla="*/ 69 w 687"/>
                <a:gd name="T35" fmla="*/ 93 h 734"/>
                <a:gd name="T36" fmla="*/ 9 w 687"/>
                <a:gd name="T37" fmla="*/ 69 h 734"/>
                <a:gd name="T38" fmla="*/ 45 w 687"/>
                <a:gd name="T39" fmla="*/ 79 h 734"/>
                <a:gd name="T40" fmla="*/ 88 w 687"/>
                <a:gd name="T41" fmla="*/ 96 h 734"/>
                <a:gd name="T42" fmla="*/ 42 w 687"/>
                <a:gd name="T43" fmla="*/ 75 h 734"/>
                <a:gd name="T44" fmla="*/ 9 w 687"/>
                <a:gd name="T45" fmla="*/ 52 h 734"/>
                <a:gd name="T46" fmla="*/ 35 w 687"/>
                <a:gd name="T47" fmla="*/ 59 h 734"/>
                <a:gd name="T48" fmla="*/ 35 w 687"/>
                <a:gd name="T49" fmla="*/ 57 h 734"/>
                <a:gd name="T50" fmla="*/ 30 w 687"/>
                <a:gd name="T51" fmla="*/ 31 h 734"/>
                <a:gd name="T52" fmla="*/ 62 w 687"/>
                <a:gd name="T53" fmla="*/ 73 h 734"/>
                <a:gd name="T54" fmla="*/ 91 w 687"/>
                <a:gd name="T55" fmla="*/ 95 h 734"/>
                <a:gd name="T56" fmla="*/ 93 w 687"/>
                <a:gd name="T57" fmla="*/ 93 h 734"/>
                <a:gd name="T58" fmla="*/ 51 w 687"/>
                <a:gd name="T59" fmla="*/ 60 h 734"/>
                <a:gd name="T60" fmla="*/ 35 w 687"/>
                <a:gd name="T61" fmla="*/ 33 h 734"/>
                <a:gd name="T62" fmla="*/ 51 w 687"/>
                <a:gd name="T63" fmla="*/ 17 h 734"/>
                <a:gd name="T64" fmla="*/ 93 w 687"/>
                <a:gd name="T65" fmla="*/ 9 h 734"/>
                <a:gd name="T66" fmla="*/ 107 w 687"/>
                <a:gd name="T67" fmla="*/ 0 h 7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87"/>
                <a:gd name="T103" fmla="*/ 0 h 734"/>
                <a:gd name="T104" fmla="*/ 687 w 687"/>
                <a:gd name="T105" fmla="*/ 734 h 73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87" h="734">
                  <a:moveTo>
                    <a:pt x="672" y="0"/>
                  </a:moveTo>
                  <a:lnTo>
                    <a:pt x="539" y="56"/>
                  </a:lnTo>
                  <a:lnTo>
                    <a:pt x="391" y="86"/>
                  </a:lnTo>
                  <a:lnTo>
                    <a:pt x="273" y="86"/>
                  </a:lnTo>
                  <a:lnTo>
                    <a:pt x="171" y="82"/>
                  </a:lnTo>
                  <a:lnTo>
                    <a:pt x="184" y="171"/>
                  </a:lnTo>
                  <a:lnTo>
                    <a:pt x="94" y="190"/>
                  </a:lnTo>
                  <a:lnTo>
                    <a:pt x="117" y="239"/>
                  </a:lnTo>
                  <a:lnTo>
                    <a:pt x="147" y="276"/>
                  </a:lnTo>
                  <a:lnTo>
                    <a:pt x="21" y="305"/>
                  </a:lnTo>
                  <a:lnTo>
                    <a:pt x="80" y="353"/>
                  </a:lnTo>
                  <a:lnTo>
                    <a:pt x="132" y="381"/>
                  </a:lnTo>
                  <a:lnTo>
                    <a:pt x="51" y="400"/>
                  </a:lnTo>
                  <a:lnTo>
                    <a:pt x="0" y="410"/>
                  </a:lnTo>
                  <a:lnTo>
                    <a:pt x="110" y="468"/>
                  </a:lnTo>
                  <a:lnTo>
                    <a:pt x="184" y="487"/>
                  </a:lnTo>
                  <a:lnTo>
                    <a:pt x="154" y="524"/>
                  </a:lnTo>
                  <a:lnTo>
                    <a:pt x="36" y="591"/>
                  </a:lnTo>
                  <a:lnTo>
                    <a:pt x="139" y="610"/>
                  </a:lnTo>
                  <a:lnTo>
                    <a:pt x="230" y="556"/>
                  </a:lnTo>
                  <a:lnTo>
                    <a:pt x="187" y="609"/>
                  </a:lnTo>
                  <a:lnTo>
                    <a:pt x="281" y="563"/>
                  </a:lnTo>
                  <a:lnTo>
                    <a:pt x="235" y="605"/>
                  </a:lnTo>
                  <a:lnTo>
                    <a:pt x="306" y="578"/>
                  </a:lnTo>
                  <a:lnTo>
                    <a:pt x="287" y="601"/>
                  </a:lnTo>
                  <a:lnTo>
                    <a:pt x="352" y="588"/>
                  </a:lnTo>
                  <a:lnTo>
                    <a:pt x="347" y="609"/>
                  </a:lnTo>
                  <a:lnTo>
                    <a:pt x="407" y="594"/>
                  </a:lnTo>
                  <a:lnTo>
                    <a:pt x="388" y="615"/>
                  </a:lnTo>
                  <a:lnTo>
                    <a:pt x="465" y="601"/>
                  </a:lnTo>
                  <a:lnTo>
                    <a:pt x="465" y="626"/>
                  </a:lnTo>
                  <a:lnTo>
                    <a:pt x="514" y="622"/>
                  </a:lnTo>
                  <a:lnTo>
                    <a:pt x="532" y="649"/>
                  </a:lnTo>
                  <a:lnTo>
                    <a:pt x="687" y="734"/>
                  </a:lnTo>
                  <a:lnTo>
                    <a:pt x="570" y="629"/>
                  </a:lnTo>
                  <a:lnTo>
                    <a:pt x="428" y="563"/>
                  </a:lnTo>
                  <a:lnTo>
                    <a:pt x="236" y="495"/>
                  </a:lnTo>
                  <a:lnTo>
                    <a:pt x="58" y="419"/>
                  </a:lnTo>
                  <a:lnTo>
                    <a:pt x="146" y="395"/>
                  </a:lnTo>
                  <a:lnTo>
                    <a:pt x="281" y="477"/>
                  </a:lnTo>
                  <a:lnTo>
                    <a:pt x="393" y="507"/>
                  </a:lnTo>
                  <a:lnTo>
                    <a:pt x="554" y="581"/>
                  </a:lnTo>
                  <a:lnTo>
                    <a:pt x="415" y="503"/>
                  </a:lnTo>
                  <a:lnTo>
                    <a:pt x="263" y="452"/>
                  </a:lnTo>
                  <a:lnTo>
                    <a:pt x="161" y="381"/>
                  </a:lnTo>
                  <a:lnTo>
                    <a:pt x="58" y="315"/>
                  </a:lnTo>
                  <a:lnTo>
                    <a:pt x="159" y="293"/>
                  </a:lnTo>
                  <a:lnTo>
                    <a:pt x="216" y="360"/>
                  </a:lnTo>
                  <a:lnTo>
                    <a:pt x="409" y="476"/>
                  </a:lnTo>
                  <a:lnTo>
                    <a:pt x="222" y="342"/>
                  </a:lnTo>
                  <a:lnTo>
                    <a:pt x="124" y="210"/>
                  </a:lnTo>
                  <a:lnTo>
                    <a:pt x="192" y="187"/>
                  </a:lnTo>
                  <a:lnTo>
                    <a:pt x="257" y="324"/>
                  </a:lnTo>
                  <a:lnTo>
                    <a:pt x="391" y="439"/>
                  </a:lnTo>
                  <a:lnTo>
                    <a:pt x="494" y="515"/>
                  </a:lnTo>
                  <a:lnTo>
                    <a:pt x="576" y="573"/>
                  </a:lnTo>
                  <a:lnTo>
                    <a:pt x="679" y="677"/>
                  </a:lnTo>
                  <a:lnTo>
                    <a:pt x="583" y="563"/>
                  </a:lnTo>
                  <a:lnTo>
                    <a:pt x="458" y="468"/>
                  </a:lnTo>
                  <a:lnTo>
                    <a:pt x="324" y="362"/>
                  </a:lnTo>
                  <a:lnTo>
                    <a:pt x="266" y="295"/>
                  </a:lnTo>
                  <a:lnTo>
                    <a:pt x="220" y="200"/>
                  </a:lnTo>
                  <a:lnTo>
                    <a:pt x="208" y="107"/>
                  </a:lnTo>
                  <a:lnTo>
                    <a:pt x="320" y="107"/>
                  </a:lnTo>
                  <a:lnTo>
                    <a:pt x="412" y="100"/>
                  </a:lnTo>
                  <a:lnTo>
                    <a:pt x="581" y="53"/>
                  </a:lnTo>
                  <a:lnTo>
                    <a:pt x="6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rbel" pitchFamily="34" charset="0"/>
              </a:endParaRPr>
            </a:p>
          </p:txBody>
        </p:sp>
      </p:grp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14 лет права:</a:t>
            </a:r>
            <a:endParaRPr lang="ru-RU" sz="3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1066800" y="1295400"/>
            <a:ext cx="7499350" cy="3124200"/>
          </a:xfrm>
        </p:spPr>
        <p:txBody>
          <a:bodyPr/>
          <a:lstStyle/>
          <a:p>
            <a:pPr marL="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Получить  паспорт гражданина РФ</a:t>
            </a:r>
          </a:p>
          <a:p>
            <a:pPr marL="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Работать в свободное от учёбы время</a:t>
            </a:r>
          </a:p>
          <a:p>
            <a:pPr marL="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Самостоятельно распоряжаться своим</a:t>
            </a:r>
          </a:p>
          <a:p>
            <a:pPr marL="0"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заработком, стипендией или иными    доходами.</a:t>
            </a:r>
          </a:p>
          <a:p>
            <a:pPr marL="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Вносить вклады в банки и  распоряжаться ими </a:t>
            </a:r>
          </a:p>
          <a:p>
            <a:pPr marL="0" algn="just" eaLnBrk="1" hangingPunct="1">
              <a:spcBef>
                <a:spcPct val="0"/>
              </a:spcBef>
              <a:buNone/>
            </a:pPr>
            <a:endParaRPr lang="ru-RU" sz="2800" dirty="0" smtClean="0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5124" name="Picture 4" descr="http://katrinki.ru/_ph/17/1/165445843.jpg">
            <a:hlinkClick r:id="rId2" tooltip="Просмотры: 31 | Размеры: 700x520, 89.9Kb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4495800"/>
            <a:ext cx="2857500" cy="21145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14 лет: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ru-RU" sz="2800" dirty="0" smtClean="0"/>
              <a:t>Уголовная ответственность за отдельные виды преступлений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800" dirty="0" smtClean="0"/>
              <a:t>Самостоятельная имущественная ответственность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800" dirty="0" smtClean="0"/>
              <a:t> Возмещение причинённого вреда</a:t>
            </a:r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</p:txBody>
      </p:sp>
      <p:pic>
        <p:nvPicPr>
          <p:cNvPr id="4098" name="Picture 2" descr="http://katrinki.ru/_ph/17/1/344931188.jpg">
            <a:hlinkClick r:id="rId2" tooltip="Просмотры: 33 | Размеры: 500x500, 50.1Kb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8100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499350" cy="2590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15 лет – право работать с  родителей, не более 24 часов в неделю </a:t>
            </a:r>
            <a:endParaRPr lang="ru-RU" sz="3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074" name="Picture 2" descr="http://katrinki.ru/_ph/17/1/943653535.jpg">
            <a:hlinkClick r:id="rId2" tooltip="Просмотры: 11 | Размеры: 600x573, 57.5Kb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048000"/>
            <a:ext cx="2857500" cy="27241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666115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 лет – совершеннолетие!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1828800" y="1447800"/>
            <a:ext cx="7099300" cy="3352800"/>
          </a:xfrm>
        </p:spPr>
        <p:txBody>
          <a:bodyPr/>
          <a:lstStyle/>
          <a:p>
            <a:pPr eaLnBrk="1" hangingPunct="1"/>
            <a:r>
              <a:rPr lang="ru-RU" dirty="0" smtClean="0"/>
              <a:t>Нести полную ответственность по всем законам РФ</a:t>
            </a:r>
          </a:p>
          <a:p>
            <a:pPr eaLnBrk="1" hangingPunct="1"/>
            <a:r>
              <a:rPr lang="ru-RU" dirty="0" smtClean="0"/>
              <a:t>Возможность пользоваться всеми конституционными правами </a:t>
            </a:r>
          </a:p>
          <a:p>
            <a:pPr eaLnBrk="1" hangingPunct="1"/>
            <a:r>
              <a:rPr lang="ru-RU" dirty="0" smtClean="0"/>
              <a:t>Выполнять все обязанности по Конституции РФ</a:t>
            </a:r>
          </a:p>
        </p:txBody>
      </p:sp>
      <p:pic>
        <p:nvPicPr>
          <p:cNvPr id="2050" name="Picture 2" descr="http://katrinki.ru/_ph/17/1/66715686.jpg">
            <a:hlinkClick r:id="rId2" tooltip="Просмотры: 8 | Размеры: 666x600, 102.8Kb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114800"/>
            <a:ext cx="2857500" cy="25717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Источники: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Содержимое 2"/>
          <p:cNvSpPr>
            <a:spLocks noGrp="1"/>
          </p:cNvSpPr>
          <p:nvPr>
            <p:ph idx="1"/>
          </p:nvPr>
        </p:nvSpPr>
        <p:spPr>
          <a:xfrm>
            <a:off x="1371600" y="3352800"/>
            <a:ext cx="5803900" cy="2514600"/>
          </a:xfrm>
        </p:spPr>
        <p:txBody>
          <a:bodyPr/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Конституция РФ</a:t>
            </a: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Конвенция о правах ребёнка</a:t>
            </a: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Трудовой кодекс РФ</a:t>
            </a: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Гражданский кодекс РФ</a:t>
            </a:r>
          </a:p>
        </p:txBody>
      </p:sp>
      <p:pic>
        <p:nvPicPr>
          <p:cNvPr id="15362" name="Picture 2" descr="Учёны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0"/>
            <a:ext cx="2286000" cy="30480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 рождения ребёнок имеет права:</a:t>
            </a:r>
            <a:endParaRPr lang="ru-RU" sz="3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Содержимое 5"/>
          <p:cNvSpPr>
            <a:spLocks noGrp="1"/>
          </p:cNvSpPr>
          <p:nvPr>
            <p:ph idx="1"/>
          </p:nvPr>
        </p:nvSpPr>
        <p:spPr>
          <a:xfrm>
            <a:off x="4572000" y="1066800"/>
            <a:ext cx="43434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 имя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Жить и воспитываться в семье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Знать родителей и жить вместе с ними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 заботу и воспитание родителей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 всестороннее развитие и уважение человеческого достоинства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Выражать своё мнение при решении в семье любого вопроса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 защиту своих прав и законных интересов родителями, органами опеки и попечительства, прокурором и судом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 гражданство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Иметь на праве собственности имущество (полученное в дар или в наследство, приобретённые на средства ребёнка).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  самостоятельное обращение в орган опеки и попечительства за защитой своих прав.</a:t>
            </a:r>
          </a:p>
        </p:txBody>
      </p:sp>
      <p:pic>
        <p:nvPicPr>
          <p:cNvPr id="14338" name="Picture 2" descr="http://teddybear.at.ua/_ph/31/2/3309243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3200400" cy="24003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Обязанности с рождения: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219200" y="1447800"/>
            <a:ext cx="7499350" cy="4800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Соблюдать правила поведения, установленные в и образовательных учреждениях, дома и в общественных местах.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Слушаться родителей, принимать их заботу и воспитание.</a:t>
            </a:r>
          </a:p>
          <a:p>
            <a:pPr algn="just" eaLnBrk="1" hangingPunct="1"/>
            <a:endParaRPr lang="ru-RU" sz="2400" dirty="0" smtClean="0"/>
          </a:p>
        </p:txBody>
      </p:sp>
      <p:pic>
        <p:nvPicPr>
          <p:cNvPr id="13314" name="Picture 2" descr="Позитива!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429000"/>
            <a:ext cx="3142267" cy="304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Ответственность от рождения: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Перед собой</a:t>
            </a:r>
          </a:p>
          <a:p>
            <a:pPr eaLnBrk="1" hangingPunct="1"/>
            <a:r>
              <a:rPr lang="ru-RU" dirty="0" smtClean="0"/>
              <a:t>Перед родителями педагогами</a:t>
            </a: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2290" name="Picture 2" descr="http://homestead.narod.ru/image/lovelybaby/290205/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399" y="3048000"/>
            <a:ext cx="3301871" cy="24771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6 лет дети имеют права: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3124200" y="1447800"/>
            <a:ext cx="5810250" cy="4800600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dirty="0" smtClean="0"/>
              <a:t>Совершать: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 сделки по распоряжению средствами, предоставленными родителями, с согласия родителей для определённой цели или для свободного распоряжения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 мелкие бытовые сделки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 сделки, направленное на безвозмездное получение выгоды</a:t>
            </a:r>
          </a:p>
          <a:p>
            <a:pPr eaLnBrk="1" hangingPunct="1">
              <a:buFont typeface="Wingdings" pitchFamily="2" charset="2"/>
              <a:buChar char="Ø"/>
            </a:pPr>
            <a:endParaRPr lang="ru-RU" dirty="0" smtClean="0"/>
          </a:p>
        </p:txBody>
      </p:sp>
      <p:pic>
        <p:nvPicPr>
          <p:cNvPr id="11266" name="Picture 2" descr="Глеб 1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724400"/>
            <a:ext cx="1911838" cy="15977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0700" y="838200"/>
            <a:ext cx="48133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 6 лет добавляются        </a:t>
            </a:r>
            <a:b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обязанности: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914400" y="2438400"/>
            <a:ext cx="7499350" cy="3276600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Соблюдать правила  распорядка школы-интерната.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Получить основное общее образование .</a:t>
            </a:r>
          </a:p>
          <a:p>
            <a:pPr eaLnBrk="1" hangingPunct="1">
              <a:buNone/>
            </a:pPr>
            <a:r>
              <a:rPr lang="ru-RU" dirty="0" smtClean="0"/>
              <a:t>    </a:t>
            </a: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0242" name="Picture 2" descr="http://baby-skazki.ru/images/shapka_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57200"/>
            <a:ext cx="2266950" cy="14668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457200"/>
            <a:ext cx="7499350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8 лет добавляются:</a:t>
            </a:r>
            <a:br>
              <a:rPr lang="ru-RU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3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191000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Право на участие в детском общественном объединении.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Обязанность соблюдать Устав, правила детского общественного объединения.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Ответственность перед детским общественным объединением и его участниками.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kartiny.ucoz.ru/_ph/145/2/1346729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191000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10 лет добавляются права: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1524000" y="1371600"/>
            <a:ext cx="7499350" cy="3124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/>
              <a:t>Давать согласие на изменение своего имени и фамилии.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/>
              <a:t>Учёт мнения ребенка при решении в семье любого вопроса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/>
              <a:t>Быть заслушанным в ходе любого судебного разбирательства.</a:t>
            </a:r>
          </a:p>
        </p:txBody>
      </p:sp>
      <p:pic>
        <p:nvPicPr>
          <p:cNvPr id="7170" name="Picture 2" descr="http://kartiny.ucoz.ru/_ph/145/2/5296272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4343400"/>
            <a:ext cx="3581400" cy="22383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230</TotalTime>
  <Words>333</Words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    Белгородская специальная (коррекционная) общеобразовательная школа-интернат № 26 I вида Права, обязанности несовершеннолетних                                составила Андреева И.В.  2013 г.</vt:lpstr>
      <vt:lpstr>Источники:</vt:lpstr>
      <vt:lpstr> С  рождения ребёнок имеет права:</vt:lpstr>
      <vt:lpstr>Обязанности с рождения:</vt:lpstr>
      <vt:lpstr>Ответственность от рождения:</vt:lpstr>
      <vt:lpstr>С 6 лет дети имеют права:</vt:lpstr>
      <vt:lpstr>С  6 лет добавляются                    обязанности:</vt:lpstr>
      <vt:lpstr> С 8 лет добавляются: </vt:lpstr>
      <vt:lpstr>С 10 лет добавляются права:</vt:lpstr>
      <vt:lpstr> С 14 лет права:</vt:lpstr>
      <vt:lpstr>С 14 лет:</vt:lpstr>
      <vt:lpstr> С 15 лет – право работать с  родителей, не более 24 часов в неделю </vt:lpstr>
      <vt:lpstr>18 лет – совершеннолетие!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Права, обязанности и ответственность несовершеннолетних</dc:title>
  <cp:lastModifiedBy>User</cp:lastModifiedBy>
  <cp:revision>37</cp:revision>
  <dcterms:modified xsi:type="dcterms:W3CDTF">2012-11-25T12:26:10Z</dcterms:modified>
</cp:coreProperties>
</file>