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7" r:id="rId2"/>
    <p:sldId id="258" r:id="rId3"/>
    <p:sldId id="259" r:id="rId4"/>
    <p:sldId id="260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67ADA6-B2CC-4F24-940D-67A1BFF4D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949C7-29BE-477A-9A5D-3327FA1646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E6C6C-A051-4324-BCA4-2F3B912F08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5E509-D2C3-4916-92B0-186DA0928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69EEF-3DD1-4037-8405-75ECBBE3CD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E5AA6-B0A1-43D0-8155-C6FD72661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463ED-C042-4299-8252-3B64B4989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81EB6-7F26-4B05-9B25-D4D0DF6D05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78595-4644-4649-924B-675CC0C05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3CDF2-B415-4188-BB08-F7E8C8DD7D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3931B-F10E-4865-AC51-CF293E4C1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2872F2-5C3E-4A66-91D5-ABA7DD01C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med"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42910" y="2500306"/>
            <a:ext cx="7772400" cy="2286016"/>
          </a:xfrm>
        </p:spPr>
        <p:txBody>
          <a:bodyPr/>
          <a:lstStyle/>
          <a:p>
            <a:pPr algn="ctr" eaLnBrk="1" hangingPunct="1"/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«Ответственность родителей»</a:t>
            </a:r>
            <a:b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составила Андреева И.В.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642918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Белгородская специальная (коррекционная) общеобразовательная школа-интернат №26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вида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5572140"/>
            <a:ext cx="882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2012 г.</a:t>
            </a:r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в) употребления детьми наркотических средств или психотропных веществ без назначения врача либо одурманивающих веществ, алкогольной и спиртосодержащей продукции, пива и напитков, изготавливаемых на его основе;</a:t>
            </a:r>
          </a:p>
        </p:txBody>
      </p:sp>
    </p:spTree>
  </p:cSld>
  <p:clrMapOvr>
    <a:masterClrMapping/>
  </p:clrMapOvr>
  <p:transition spd="med"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г) </a:t>
            </a:r>
            <a:r>
              <a:rPr lang="ru-RU" dirty="0" err="1" smtClean="0"/>
              <a:t>табакокурения</a:t>
            </a:r>
            <a:r>
              <a:rPr lang="ru-RU" dirty="0" smtClean="0"/>
              <a:t> детьми;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д</a:t>
            </a:r>
            <a:r>
              <a:rPr lang="ru-RU" dirty="0" smtClean="0"/>
              <a:t>) совершения детьми иных антиобщественных действий.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Статья 4. Обеспечение родителями мер по развитию детей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1. Исполняя обязанности по развитию детей, родители заботятся об их здоровье, физическом, психическом и нравственном развитии, предпринимают меры по реализации потребностей детей в питании, одежде, предметах досуга, отдыхе, лечении.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2. Не допускается жестокое обращение с несовершеннолетними, наносящее вред психическому или физическому здоровью, оскорбление личности, эксплуатация, грубое, пренебрежительное, унижающее человеческое достоинство обращение.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001000" cy="1428760"/>
          </a:xfrm>
        </p:spPr>
        <p:txBody>
          <a:bodyPr/>
          <a:lstStyle/>
          <a:p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Статья 5. Меры профилактики неисполнения или ненадлежащего исполнения родительских обязанностей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91110"/>
          </a:xfrm>
        </p:spPr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1. В случае неисполнения или ненадлежащего исполнения родителями родительских обязанностей по причине заболевания хроническим алкоголизмом или наркоманией, отсутствия средств к существованию органами по защите прав и интересов несовершеннолетних им может быть предоставлена возможность пройти курс лечения или принять участие во временных работах, средства от которых направляются на содержание детей, в медико-социальных центрах для социальной и трудовой реабилитации, создаваемых органами государственной власти и органами местного самоуправления.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2. В органах территориального общественного самоуправления, трудовыми коллективами предприятий, учреждений и организаций в соответствии с действующим законодательством могут быть созданы общественные организации, целью деятельности которых является проведение профилактических мероприятий с родителями, не обеспечивающих меры по содержанию, воспитанию и обучению своих несовершеннолетних детей.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2747970"/>
          </a:xfrm>
        </p:spPr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3. Организации и должностные лица, которым стало известно о фактах ненадлежащего содержания, обучения и воспитания детей, о фактах жестокого обращения с детьми, а также об обстоятельствах, угрожающих их жизни и здоровью, обязаны сообщить об этом в органы защиты прав несовершеннолетних.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86807" cy="1785926"/>
          </a:xfrm>
        </p:spPr>
        <p:txBody>
          <a:bodyPr/>
          <a:lstStyle/>
          <a:p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Статья 6. Ответственность родителей за неисполнение или ненадлежащее исполнение родительских обязанностей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случае неисполнения или ненадлежащего исполнения обязанностей, предусмотренных настоящим законом и иными законодательными актами, родители несут ответственность в соответствии с действующим законодательством.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857364"/>
            <a:ext cx="8001000" cy="42862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России насчитывается около 6 млн.человек, допускающих немедицинское потребление наркотиков.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Особую тревогу вызывает тот факт, что за последние годы возраст первичных проб наркотиков несовершеннолетними снизился до 12-14 лет.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Настораживает и ситуация с потреблением данной категорией граждан табачных изделий, алкогольных напитков токсических веществ.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574675" y="142852"/>
            <a:ext cx="8001000" cy="1377973"/>
          </a:xfrm>
        </p:spPr>
        <p:txBody>
          <a:bodyPr/>
          <a:lstStyle/>
          <a:p>
            <a:pPr eaLnBrk="1" hangingPunct="1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Статья 63. Права и обязанности родителей по воспитанию и образованию детей.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u="sng" dirty="0" smtClean="0">
                <a:latin typeface="Arial" pitchFamily="34" charset="0"/>
                <a:cs typeface="Arial" pitchFamily="34" charset="0"/>
              </a:rPr>
              <a:t>В соответствии со статьей 63 Семейного кодекса Российской Федерации родители, лица, их заменяющие, несут ответственность за воспитание и развитие своих детей, а также обязаны заботиться об их здоровье, физическом, психическом, духовном и нравственном развитии.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Статья 63. Права и обязанности родителей по воспитанию и образованию детей.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3605226"/>
          </a:xfrm>
        </p:spPr>
        <p:txBody>
          <a:bodyPr/>
          <a:lstStyle/>
          <a:p>
            <a:pPr eaLnBrk="1" hangingPunct="1"/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Родители имеют преимущественное право на воспитание своих детей перед всеми другими лицами.</a:t>
            </a:r>
          </a:p>
          <a:p>
            <a:pPr eaLnBrk="1" hangingPunct="1"/>
            <a:r>
              <a:rPr lang="ru-RU" sz="3200" u="sng" dirty="0" smtClean="0">
                <a:latin typeface="Arial" pitchFamily="34" charset="0"/>
                <a:cs typeface="Arial" pitchFamily="34" charset="0"/>
              </a:rPr>
              <a:t>Родители обязаны обеспечить получение детьми основного общего образования.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2338381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ЗАКОН Белгородской области от 31.01.2005 N 167 (ред. от 10.06.2008) "ОБ ОТВЕТСТВЕННОСТИ РОДИТЕЛЕЙ ЗА ВОСПИТАНИЕ ДЕТЕЙ" (принят областной Думой 20.01.2005)</a:t>
            </a:r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Статья 2. Обеспечение родителями мер по получению их детьми общего образования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6738" y="2357430"/>
            <a:ext cx="8001000" cy="3357586"/>
          </a:xfrm>
        </p:spPr>
        <p:txBody>
          <a:bodyPr/>
          <a:lstStyle/>
          <a:p>
            <a:r>
              <a:rPr lang="ru-RU" dirty="0" smtClean="0"/>
              <a:t>а) создают благоприятные условия для полноценного обучения;</a:t>
            </a:r>
          </a:p>
          <a:p>
            <a:r>
              <a:rPr lang="ru-RU" dirty="0" smtClean="0"/>
              <a:t>б) контролируют надлежащее посещение ребенком образовательного учреждения;</a:t>
            </a:r>
          </a:p>
        </p:txBody>
      </p:sp>
    </p:spTree>
  </p:cSld>
  <p:clrMapOvr>
    <a:masterClrMapping/>
  </p:clrMapOvr>
  <p:transition spd="med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в) знакомятся с ходом и содержанием образовательного процесса, а также с оценками успеваемости их несовершеннолетних детей;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г) предпринимают меры по ликвидации их несовершеннолетними детьми имеющихся у них академических задолженностей;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взаимодействуют с образовательным учреждением, в котором обучается их несовершеннолетний ребенок, в порядке, предусмотренном уставом соответствующего образовательного учреждения;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е) предпринимают иные меры по обеспечению получения их детьми общего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Статья 3. Обеспечение родителями мер по воспитанию детей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пребывания детей в возрасте до 16 лет в летнее время после 23 часов, а в зимнее - после 22 часов в кафе, барах, компьютерных салонах, дискотеках, а также в иных общественных местах без сопровождения взрослых;</a:t>
            </a:r>
          </a:p>
          <a:p>
            <a:r>
              <a:rPr lang="ru-RU" dirty="0" smtClean="0"/>
              <a:t>б) совершения детьми хулиганских действий;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253</TotalTime>
  <Words>667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Профиль</vt:lpstr>
      <vt:lpstr> «Ответственность родителей»                                    составила Андреева И.В.</vt:lpstr>
      <vt:lpstr>Слайд 2</vt:lpstr>
      <vt:lpstr>Статья 63. Права и обязанности родителей по воспитанию и образованию детей.</vt:lpstr>
      <vt:lpstr>Статья 63. Права и обязанности родителей по воспитанию и образованию детей.</vt:lpstr>
      <vt:lpstr> </vt:lpstr>
      <vt:lpstr>Статья 2. Обеспечение родителями мер по получению их детьми общего образования</vt:lpstr>
      <vt:lpstr>Слайд 7</vt:lpstr>
      <vt:lpstr>Слайд 8</vt:lpstr>
      <vt:lpstr>Статья 3. Обеспечение родителями мер по воспитанию детей</vt:lpstr>
      <vt:lpstr>Слайд 10</vt:lpstr>
      <vt:lpstr>Слайд 11</vt:lpstr>
      <vt:lpstr>  Статья 4. Обеспечение родителями мер по развитию детей</vt:lpstr>
      <vt:lpstr>Статья 5. Меры профилактики неисполнения или ненадлежащего исполнения родительских обязанностей</vt:lpstr>
      <vt:lpstr>Слайд 14</vt:lpstr>
      <vt:lpstr>Слайд 15</vt:lpstr>
      <vt:lpstr>Статья 6. Ответственность родителей за неисполнение или ненадлежащее исполнение родительских обязанностей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«Ответственность родителей за воспитание детей»</dc:title>
  <dc:creator>1000</dc:creator>
  <cp:lastModifiedBy>User</cp:lastModifiedBy>
  <cp:revision>10</cp:revision>
  <dcterms:created xsi:type="dcterms:W3CDTF">2007-12-10T07:58:20Z</dcterms:created>
  <dcterms:modified xsi:type="dcterms:W3CDTF">2012-11-25T12:27:55Z</dcterms:modified>
</cp:coreProperties>
</file>